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3" r:id="rId4"/>
    <p:sldMasterId id="2147483700" r:id="rId5"/>
  </p:sldMasterIdLst>
  <p:notesMasterIdLst>
    <p:notesMasterId r:id="rId27"/>
  </p:notesMasterIdLst>
  <p:handoutMasterIdLst>
    <p:handoutMasterId r:id="rId28"/>
  </p:handoutMasterIdLst>
  <p:sldIdLst>
    <p:sldId id="447" r:id="rId6"/>
    <p:sldId id="725" r:id="rId7"/>
    <p:sldId id="732" r:id="rId8"/>
    <p:sldId id="721" r:id="rId9"/>
    <p:sldId id="711" r:id="rId10"/>
    <p:sldId id="736" r:id="rId11"/>
    <p:sldId id="737" r:id="rId12"/>
    <p:sldId id="741" r:id="rId13"/>
    <p:sldId id="738" r:id="rId14"/>
    <p:sldId id="739" r:id="rId15"/>
    <p:sldId id="740" r:id="rId16"/>
    <p:sldId id="742" r:id="rId17"/>
    <p:sldId id="744" r:id="rId18"/>
    <p:sldId id="743" r:id="rId19"/>
    <p:sldId id="745" r:id="rId20"/>
    <p:sldId id="746" r:id="rId21"/>
    <p:sldId id="726" r:id="rId22"/>
    <p:sldId id="734" r:id="rId23"/>
    <p:sldId id="718" r:id="rId24"/>
    <p:sldId id="735" r:id="rId25"/>
    <p:sldId id="727" r:id="rId26"/>
  </p:sldIdLst>
  <p:sldSz cx="9144000" cy="6858000" type="screen4x3"/>
  <p:notesSz cx="6794500" cy="9931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UQUE Valerie" initials="FV" lastIdx="29" clrIdx="0">
    <p:extLst>
      <p:ext uri="{19B8F6BF-5375-455C-9EA6-DF929625EA0E}">
        <p15:presenceInfo xmlns:p15="http://schemas.microsoft.com/office/powerpoint/2012/main" userId="S-1-5-21-3828050770-1860384260-3053431141-21961" providerId="AD"/>
      </p:ext>
    </p:extLst>
  </p:cmAuthor>
  <p:cmAuthor id="2" name="Victor Jeronimo" initials="VJ" lastIdx="13" clrIdx="1">
    <p:extLst>
      <p:ext uri="{19B8F6BF-5375-455C-9EA6-DF929625EA0E}">
        <p15:presenceInfo xmlns:p15="http://schemas.microsoft.com/office/powerpoint/2012/main" userId="S-1-5-21-3828050770-1860384260-3053431141-24990" providerId="AD"/>
      </p:ext>
    </p:extLst>
  </p:cmAuthor>
  <p:cmAuthor id="3" name="Sophie CHEVALIER" initials="SC" lastIdx="11" clrIdx="2">
    <p:extLst>
      <p:ext uri="{19B8F6BF-5375-455C-9EA6-DF929625EA0E}">
        <p15:presenceInfo xmlns:p15="http://schemas.microsoft.com/office/powerpoint/2012/main" userId="S::s.chevalier@aupa.fr::6ef194c5-55d2-4fa3-8f10-f189e0c469ba" providerId="AD"/>
      </p:ext>
    </p:extLst>
  </p:cmAuthor>
  <p:cmAuthor id="4" name="MINNEBOO vincent" initials="Mv" lastIdx="2" clrIdx="3">
    <p:extLst>
      <p:ext uri="{19B8F6BF-5375-455C-9EA6-DF929625EA0E}">
        <p15:presenceInfo xmlns:p15="http://schemas.microsoft.com/office/powerpoint/2012/main" userId="S-1-5-21-3828050770-1860384260-3053431141-32053" providerId="AD"/>
      </p:ext>
    </p:extLst>
  </p:cmAuthor>
  <p:cmAuthor id="5" name="BESSA Alison" initials="BA" lastIdx="2" clrIdx="4">
    <p:extLst>
      <p:ext uri="{19B8F6BF-5375-455C-9EA6-DF929625EA0E}">
        <p15:presenceInfo xmlns:p15="http://schemas.microsoft.com/office/powerpoint/2012/main" userId="S-1-5-21-3828050770-1860384260-3053431141-653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9767"/>
    <a:srgbClr val="9954CC"/>
    <a:srgbClr val="E73446"/>
    <a:srgbClr val="E94556"/>
    <a:srgbClr val="073424"/>
    <a:srgbClr val="BEE2DF"/>
    <a:srgbClr val="00CC66"/>
    <a:srgbClr val="F18926"/>
    <a:srgbClr val="AFDBD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74C902-EFE3-7DF2-E087-4B53DD0F91E8}" v="15" dt="2022-07-18T10:24:13.529"/>
    <p1510:client id="{2ED1133C-FDFA-39DE-5983-4C82424B3CD1}" v="203" dt="2022-07-19T07:34:20.078"/>
    <p1510:client id="{2FB16072-D9C8-4EA2-80B6-C998920ACF03}" v="23" dt="2022-03-03T17:05:19.938"/>
    <p1510:client id="{40E39BCC-CEED-61A5-2D9C-88352C55EABA}" v="15" dt="2023-03-17T13:29:55.584"/>
    <p1510:client id="{466A072A-49A2-C1E5-1E8B-4C8542315810}" v="45" dt="2022-07-18T16:18:50.639"/>
    <p1510:client id="{5E9461DE-3BAC-4D11-7007-093B7025FF05}" v="4767" dt="2023-03-17T10:39:14.530"/>
    <p1510:client id="{63FDF954-8E52-2E8D-ACAA-060F166252B6}" v="8" dt="2022-07-20T07:28:55.976"/>
    <p1510:client id="{90ED173E-4D36-126E-6DD2-92D5296293AB}" v="4" dt="2022-07-20T07:14:14.509"/>
    <p1510:client id="{97214040-6385-4D5E-B9E8-162A18830BAA}" v="1226" dt="2023-03-17T08:45:17.560"/>
    <p1510:client id="{BDA0A65A-8CF3-FF7B-4371-8997871639F4}" v="387" dt="2022-07-19T08:27:02.609"/>
    <p1510:client id="{BDD1AD28-15CA-9519-45BE-6B4128F1BF4A}" v="16" dt="2023-03-14T10:31:37.472"/>
    <p1510:client id="{CEE73BB1-F90D-4AE9-A244-CACEC4A99C06}" vWet="1" dt="2022-03-03T10:05:35.294"/>
    <p1510:client id="{D7122040-7A24-477F-8F66-F5B96B4AD016}" v="184" dt="2023-03-14T09:55:45.813"/>
    <p1510:client id="{DC14A9DC-CDE3-4A59-6643-A671EAF7DE3F}" v="759" dt="2023-03-14T10:32:03.132"/>
    <p1510:client id="{DEB6F132-04E3-D9E1-F046-E76643E876B7}" v="11" dt="2023-03-15T08:58:53.856"/>
    <p1510:client id="{E0705A59-F0F4-C050-3BB0-D2006F75AF9A}" v="355" dt="2022-08-12T09:43:59.836"/>
    <p1510:client id="{E6F8A8F1-7249-4414-8AFA-017E271FE976}" v="1" dt="2022-08-12T09:02:46.803"/>
    <p1510:client id="{F081A2B6-6F7D-4D55-BD52-1DE079A136E0}" v="100" dt="2023-03-17T08:50:22.331"/>
    <p1510:client id="{F2FB0096-AA53-45B0-9374-75679424A971}" v="125" dt="2023-03-17T10:04:09.9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75A2AA-BE74-4CD9-B8CA-131C3C406056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1D90E784-2A9A-4951-92B1-8E75F9BC1CA3}">
      <dgm:prSet phldrT="[Texte]"/>
      <dgm:spPr>
        <a:ln>
          <a:solidFill>
            <a:srgbClr val="00B0F0"/>
          </a:solidFill>
        </a:ln>
      </dgm:spPr>
      <dgm:t>
        <a:bodyPr/>
        <a:lstStyle/>
        <a:p>
          <a:pPr rtl="0"/>
          <a:r>
            <a:rPr lang="fr-FR">
              <a:latin typeface="Segoe UI Light"/>
              <a:cs typeface="Segoe UI Light"/>
            </a:rPr>
            <a:t>Direction Cohérence Territoriale, Habitat, Cohésion Sociale</a:t>
          </a:r>
        </a:p>
      </dgm:t>
    </dgm:pt>
    <dgm:pt modelId="{832A2D0C-127F-4EEE-B84B-6A47BA81CA9F}" type="parTrans" cxnId="{4D416C08-62EF-4A27-9816-BCF180D66C51}">
      <dgm:prSet/>
      <dgm:spPr/>
      <dgm:t>
        <a:bodyPr/>
        <a:lstStyle/>
        <a:p>
          <a:endParaRPr lang="fr-FR"/>
        </a:p>
      </dgm:t>
    </dgm:pt>
    <dgm:pt modelId="{6CD5C028-0473-4BB8-8E0E-5E115B225C31}" type="sibTrans" cxnId="{4D416C08-62EF-4A27-9816-BCF180D66C51}">
      <dgm:prSet/>
      <dgm:spPr/>
      <dgm:t>
        <a:bodyPr/>
        <a:lstStyle/>
        <a:p>
          <a:endParaRPr lang="fr-FR"/>
        </a:p>
      </dgm:t>
    </dgm:pt>
    <dgm:pt modelId="{130B7F65-E46B-4797-80BF-9FF93BBC7ED0}" type="asst">
      <dgm:prSet phldrT="[Texte]"/>
      <dgm:spPr>
        <a:ln>
          <a:solidFill>
            <a:srgbClr val="00B0F0"/>
          </a:solidFill>
        </a:ln>
      </dgm:spPr>
      <dgm:t>
        <a:bodyPr/>
        <a:lstStyle/>
        <a:p>
          <a:pPr rtl="0"/>
          <a:r>
            <a:rPr lang="fr-FR">
              <a:latin typeface="Segoe UI Light"/>
              <a:cs typeface="Segoe UI Light"/>
            </a:rPr>
            <a:t>Service Stratégie Territoriale</a:t>
          </a:r>
        </a:p>
      </dgm:t>
    </dgm:pt>
    <dgm:pt modelId="{BD4EBFFF-1E37-4765-AFD9-12ED3F80C538}" type="parTrans" cxnId="{567725D1-65B0-4FDD-B9E1-75ED79281D73}">
      <dgm:prSet/>
      <dgm:spPr/>
      <dgm:t>
        <a:bodyPr/>
        <a:lstStyle/>
        <a:p>
          <a:endParaRPr lang="fr-FR"/>
        </a:p>
      </dgm:t>
    </dgm:pt>
    <dgm:pt modelId="{CE560E0F-6B9B-4B4E-B626-40BC229B4C4D}" type="sibTrans" cxnId="{567725D1-65B0-4FDD-B9E1-75ED79281D73}">
      <dgm:prSet/>
      <dgm:spPr/>
      <dgm:t>
        <a:bodyPr/>
        <a:lstStyle/>
        <a:p>
          <a:endParaRPr lang="fr-FR"/>
        </a:p>
      </dgm:t>
    </dgm:pt>
    <dgm:pt modelId="{3D8714B2-BD9F-46B8-9DB1-80811A3B3B7F}" type="asst">
      <dgm:prSet/>
      <dgm:spPr>
        <a:ln>
          <a:solidFill>
            <a:srgbClr val="00B0F0"/>
          </a:solidFill>
        </a:ln>
      </dgm:spPr>
      <dgm:t>
        <a:bodyPr/>
        <a:lstStyle/>
        <a:p>
          <a:pPr rtl="0"/>
          <a:r>
            <a:rPr lang="fr-FR">
              <a:latin typeface="Segoe UI Light"/>
              <a:cs typeface="Segoe UI Light"/>
            </a:rPr>
            <a:t>Service Observatoire et Géomatique</a:t>
          </a:r>
        </a:p>
      </dgm:t>
    </dgm:pt>
    <dgm:pt modelId="{D0E8F27C-6819-4190-97DA-2E38663DFB7A}" type="parTrans" cxnId="{5E3B606F-2DEB-4453-BB29-622040D3FB41}">
      <dgm:prSet/>
      <dgm:spPr/>
      <dgm:t>
        <a:bodyPr/>
        <a:lstStyle/>
        <a:p>
          <a:endParaRPr lang="fr-FR"/>
        </a:p>
      </dgm:t>
    </dgm:pt>
    <dgm:pt modelId="{C0A82E72-7426-48A5-80FB-6BC28A793ECA}" type="sibTrans" cxnId="{5E3B606F-2DEB-4453-BB29-622040D3FB41}">
      <dgm:prSet/>
      <dgm:spPr/>
      <dgm:t>
        <a:bodyPr/>
        <a:lstStyle/>
        <a:p>
          <a:endParaRPr lang="fr-FR"/>
        </a:p>
      </dgm:t>
    </dgm:pt>
    <dgm:pt modelId="{DE9D9286-75F5-4D35-B11B-DEC56566AA28}">
      <dgm:prSet/>
      <dgm:spPr>
        <a:ln>
          <a:solidFill>
            <a:srgbClr val="00B050"/>
          </a:solidFill>
        </a:ln>
      </dgm:spPr>
      <dgm:t>
        <a:bodyPr/>
        <a:lstStyle/>
        <a:p>
          <a:pPr rtl="0"/>
          <a:r>
            <a:rPr lang="fr-FR">
              <a:latin typeface="Segoe UI Light"/>
              <a:cs typeface="Segoe UI Light"/>
            </a:rPr>
            <a:t>Direction Offre Foncière et Immobilière pour les Entreprises</a:t>
          </a:r>
        </a:p>
      </dgm:t>
    </dgm:pt>
    <dgm:pt modelId="{CD7C7A24-15D6-4AA4-93F4-5B4488A36521}" type="parTrans" cxnId="{BA369B5A-CE6A-4496-95BF-67AF966A3D87}">
      <dgm:prSet/>
      <dgm:spPr/>
      <dgm:t>
        <a:bodyPr/>
        <a:lstStyle/>
        <a:p>
          <a:endParaRPr lang="fr-FR"/>
        </a:p>
      </dgm:t>
    </dgm:pt>
    <dgm:pt modelId="{D8D604AC-6278-4807-9F05-1D27C7618C26}" type="sibTrans" cxnId="{BA369B5A-CE6A-4496-95BF-67AF966A3D87}">
      <dgm:prSet/>
      <dgm:spPr/>
      <dgm:t>
        <a:bodyPr/>
        <a:lstStyle/>
        <a:p>
          <a:endParaRPr lang="fr-FR"/>
        </a:p>
      </dgm:t>
    </dgm:pt>
    <dgm:pt modelId="{966A34E0-0CC9-4AF4-BE6C-2A2F2A3FE961}">
      <dgm:prSet phldrT="[Texte]"/>
      <dgm:spPr>
        <a:ln>
          <a:solidFill>
            <a:srgbClr val="C00000"/>
          </a:solidFill>
        </a:ln>
      </dgm:spPr>
      <dgm:t>
        <a:bodyPr/>
        <a:lstStyle/>
        <a:p>
          <a:r>
            <a:rPr lang="fr-FR">
              <a:latin typeface="Segoe UI Light"/>
              <a:cs typeface="Segoe UI Light"/>
            </a:rPr>
            <a:t>Agences d’urbanisme</a:t>
          </a:r>
        </a:p>
      </dgm:t>
    </dgm:pt>
    <dgm:pt modelId="{111C6667-CE44-4DD7-9943-43F6E243B86D}" type="parTrans" cxnId="{FFCCEAEA-BA20-40D6-A5DD-44862207CC43}">
      <dgm:prSet/>
      <dgm:spPr/>
      <dgm:t>
        <a:bodyPr/>
        <a:lstStyle/>
        <a:p>
          <a:endParaRPr lang="fr-FR"/>
        </a:p>
      </dgm:t>
    </dgm:pt>
    <dgm:pt modelId="{527C486C-27AE-4CFB-AABA-244BD4CB5291}" type="sibTrans" cxnId="{FFCCEAEA-BA20-40D6-A5DD-44862207CC43}">
      <dgm:prSet/>
      <dgm:spPr/>
      <dgm:t>
        <a:bodyPr/>
        <a:lstStyle/>
        <a:p>
          <a:endParaRPr lang="fr-FR"/>
        </a:p>
      </dgm:t>
    </dgm:pt>
    <dgm:pt modelId="{4F3BD37C-D3BA-44D6-AF49-00E45A1E0DBD}">
      <dgm:prSet phldr="0"/>
      <dgm:spPr>
        <a:ln>
          <a:solidFill>
            <a:srgbClr val="FFC000"/>
          </a:solidFill>
        </a:ln>
      </dgm:spPr>
      <dgm:t>
        <a:bodyPr/>
        <a:lstStyle/>
        <a:p>
          <a:pPr rtl="0"/>
          <a:r>
            <a:rPr lang="fr-FR">
              <a:latin typeface="Segoe UI Light"/>
              <a:cs typeface="Segoe UI Light"/>
            </a:rPr>
            <a:t>Direction Finances</a:t>
          </a:r>
        </a:p>
      </dgm:t>
    </dgm:pt>
    <dgm:pt modelId="{B4257F9F-885A-44EB-B28B-BD2EDF2E7DEA}" type="parTrans" cxnId="{CA98D882-61B6-4AAC-BD06-2DA343C0E67A}">
      <dgm:prSet/>
      <dgm:spPr/>
      <dgm:t>
        <a:bodyPr/>
        <a:lstStyle/>
        <a:p>
          <a:endParaRPr lang="fr-FR"/>
        </a:p>
      </dgm:t>
    </dgm:pt>
    <dgm:pt modelId="{669F299A-A1BE-48BF-A76B-5DCEAF1A2413}" type="sibTrans" cxnId="{CA98D882-61B6-4AAC-BD06-2DA343C0E67A}">
      <dgm:prSet/>
      <dgm:spPr/>
      <dgm:t>
        <a:bodyPr/>
        <a:lstStyle/>
        <a:p>
          <a:endParaRPr lang="fr-FR"/>
        </a:p>
      </dgm:t>
    </dgm:pt>
    <dgm:pt modelId="{36085B45-CE2B-424F-8B0C-EDFDE2EC750F}" type="asst">
      <dgm:prSet/>
      <dgm:spPr>
        <a:ln>
          <a:solidFill>
            <a:srgbClr val="7030A0"/>
          </a:solidFill>
        </a:ln>
      </dgm:spPr>
      <dgm:t>
        <a:bodyPr/>
        <a:lstStyle/>
        <a:p>
          <a:r>
            <a:rPr lang="fr-FR">
              <a:latin typeface="Segoe UI Light" panose="020B0502040204020203" pitchFamily="34" charset="0"/>
              <a:cs typeface="Segoe UI Light" panose="020B0502040204020203" pitchFamily="34" charset="0"/>
            </a:rPr>
            <a:t>Direction Foncier et Patrimoine</a:t>
          </a:r>
        </a:p>
      </dgm:t>
    </dgm:pt>
    <dgm:pt modelId="{953B341B-879F-4701-9A80-CE31EA21FE14}" type="parTrans" cxnId="{019C5259-A078-48A1-8916-D43A790935F5}">
      <dgm:prSet/>
      <dgm:spPr/>
      <dgm:t>
        <a:bodyPr/>
        <a:lstStyle/>
        <a:p>
          <a:endParaRPr lang="fr-FR"/>
        </a:p>
      </dgm:t>
    </dgm:pt>
    <dgm:pt modelId="{9BF62877-A337-47E2-B416-E4FA426470F4}" type="sibTrans" cxnId="{019C5259-A078-48A1-8916-D43A790935F5}">
      <dgm:prSet/>
      <dgm:spPr/>
      <dgm:t>
        <a:bodyPr/>
        <a:lstStyle/>
        <a:p>
          <a:endParaRPr lang="fr-FR"/>
        </a:p>
      </dgm:t>
    </dgm:pt>
    <dgm:pt modelId="{CEF50868-A000-4517-A4F2-C266463F3704}" type="pres">
      <dgm:prSet presAssocID="{B175A2AA-BE74-4CD9-B8CA-131C3C406056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A21D6DE-D89C-48CD-896F-A976B05FDC4F}" type="pres">
      <dgm:prSet presAssocID="{1D90E784-2A9A-4951-92B1-8E75F9BC1CA3}" presName="hierRoot1" presStyleCnt="0">
        <dgm:presLayoutVars>
          <dgm:hierBranch val="init"/>
        </dgm:presLayoutVars>
      </dgm:prSet>
      <dgm:spPr/>
    </dgm:pt>
    <dgm:pt modelId="{91B214BA-362C-4C23-81F7-0E141FBD61F3}" type="pres">
      <dgm:prSet presAssocID="{1D90E784-2A9A-4951-92B1-8E75F9BC1CA3}" presName="rootComposite1" presStyleCnt="0"/>
      <dgm:spPr/>
    </dgm:pt>
    <dgm:pt modelId="{5C8B1119-6C2D-48DF-8AA5-ADE13EF77EC1}" type="pres">
      <dgm:prSet presAssocID="{1D90E784-2A9A-4951-92B1-8E75F9BC1CA3}" presName="rootText1" presStyleLbl="alignAcc1" presStyleIdx="0" presStyleCnt="0">
        <dgm:presLayoutVars>
          <dgm:chPref val="3"/>
        </dgm:presLayoutVars>
      </dgm:prSet>
      <dgm:spPr/>
    </dgm:pt>
    <dgm:pt modelId="{53FECDB9-B7BD-4BDC-818E-BE46D6937C24}" type="pres">
      <dgm:prSet presAssocID="{1D90E784-2A9A-4951-92B1-8E75F9BC1CA3}" presName="topArc1" presStyleLbl="parChTrans1D1" presStyleIdx="0" presStyleCnt="14"/>
      <dgm:spPr/>
    </dgm:pt>
    <dgm:pt modelId="{001E56E2-51F2-4F98-9F56-B9555D947221}" type="pres">
      <dgm:prSet presAssocID="{1D90E784-2A9A-4951-92B1-8E75F9BC1CA3}" presName="bottomArc1" presStyleLbl="parChTrans1D1" presStyleIdx="1" presStyleCnt="14"/>
      <dgm:spPr/>
    </dgm:pt>
    <dgm:pt modelId="{9301CDD1-771D-49F0-B26A-9F4B3AED4267}" type="pres">
      <dgm:prSet presAssocID="{1D90E784-2A9A-4951-92B1-8E75F9BC1CA3}" presName="topConnNode1" presStyleLbl="node1" presStyleIdx="0" presStyleCnt="0"/>
      <dgm:spPr/>
    </dgm:pt>
    <dgm:pt modelId="{B26B1FAE-8E00-4A6E-B4FD-E76EB192E64C}" type="pres">
      <dgm:prSet presAssocID="{1D90E784-2A9A-4951-92B1-8E75F9BC1CA3}" presName="hierChild2" presStyleCnt="0"/>
      <dgm:spPr/>
    </dgm:pt>
    <dgm:pt modelId="{343A6139-AE59-40BA-8AE9-1E09CFCDF1A9}" type="pres">
      <dgm:prSet presAssocID="{1D90E784-2A9A-4951-92B1-8E75F9BC1CA3}" presName="hierChild3" presStyleCnt="0"/>
      <dgm:spPr/>
    </dgm:pt>
    <dgm:pt modelId="{6E1B69A4-4558-49E7-BAE4-4F19BA5F0ECA}" type="pres">
      <dgm:prSet presAssocID="{BD4EBFFF-1E37-4765-AFD9-12ED3F80C538}" presName="Name101" presStyleLbl="parChTrans1D2" presStyleIdx="0" presStyleCnt="2"/>
      <dgm:spPr/>
    </dgm:pt>
    <dgm:pt modelId="{B8CFCCB4-343D-4543-8A90-79739E610790}" type="pres">
      <dgm:prSet presAssocID="{130B7F65-E46B-4797-80BF-9FF93BBC7ED0}" presName="hierRoot3" presStyleCnt="0">
        <dgm:presLayoutVars>
          <dgm:hierBranch val="init"/>
        </dgm:presLayoutVars>
      </dgm:prSet>
      <dgm:spPr/>
    </dgm:pt>
    <dgm:pt modelId="{30214825-388A-4A0C-8C02-C3CDEE96A6A8}" type="pres">
      <dgm:prSet presAssocID="{130B7F65-E46B-4797-80BF-9FF93BBC7ED0}" presName="rootComposite3" presStyleCnt="0"/>
      <dgm:spPr/>
    </dgm:pt>
    <dgm:pt modelId="{0E41FB00-372D-4831-92D9-C4F0BE053EE0}" type="pres">
      <dgm:prSet presAssocID="{130B7F65-E46B-4797-80BF-9FF93BBC7ED0}" presName="rootText3" presStyleLbl="alignAcc1" presStyleIdx="0" presStyleCnt="0">
        <dgm:presLayoutVars>
          <dgm:chPref val="3"/>
        </dgm:presLayoutVars>
      </dgm:prSet>
      <dgm:spPr/>
    </dgm:pt>
    <dgm:pt modelId="{153E1336-77B2-43DC-A698-B01D96980448}" type="pres">
      <dgm:prSet presAssocID="{130B7F65-E46B-4797-80BF-9FF93BBC7ED0}" presName="topArc3" presStyleLbl="parChTrans1D1" presStyleIdx="2" presStyleCnt="14"/>
      <dgm:spPr/>
    </dgm:pt>
    <dgm:pt modelId="{5B338819-FC40-4A51-B2CA-E6D45016C415}" type="pres">
      <dgm:prSet presAssocID="{130B7F65-E46B-4797-80BF-9FF93BBC7ED0}" presName="bottomArc3" presStyleLbl="parChTrans1D1" presStyleIdx="3" presStyleCnt="14"/>
      <dgm:spPr/>
    </dgm:pt>
    <dgm:pt modelId="{4D9F2553-739F-4ED2-B1E4-92F772353555}" type="pres">
      <dgm:prSet presAssocID="{130B7F65-E46B-4797-80BF-9FF93BBC7ED0}" presName="topConnNode3" presStyleLbl="asst1" presStyleIdx="0" presStyleCnt="0"/>
      <dgm:spPr/>
    </dgm:pt>
    <dgm:pt modelId="{F0E92DC3-C562-4647-8592-0ACD404AA691}" type="pres">
      <dgm:prSet presAssocID="{130B7F65-E46B-4797-80BF-9FF93BBC7ED0}" presName="hierChild6" presStyleCnt="0"/>
      <dgm:spPr/>
    </dgm:pt>
    <dgm:pt modelId="{50BD2E27-07B3-437D-83C9-9FFED549EFCA}" type="pres">
      <dgm:prSet presAssocID="{130B7F65-E46B-4797-80BF-9FF93BBC7ED0}" presName="hierChild7" presStyleCnt="0"/>
      <dgm:spPr/>
    </dgm:pt>
    <dgm:pt modelId="{70A16D13-11C4-4E98-AD7D-501CD0FF102F}" type="pres">
      <dgm:prSet presAssocID="{D0E8F27C-6819-4190-97DA-2E38663DFB7A}" presName="Name101" presStyleLbl="parChTrans1D2" presStyleIdx="1" presStyleCnt="2"/>
      <dgm:spPr/>
    </dgm:pt>
    <dgm:pt modelId="{58EFAEBA-2F22-4A20-AE9E-87C0C16955C3}" type="pres">
      <dgm:prSet presAssocID="{3D8714B2-BD9F-46B8-9DB1-80811A3B3B7F}" presName="hierRoot3" presStyleCnt="0">
        <dgm:presLayoutVars>
          <dgm:hierBranch val="init"/>
        </dgm:presLayoutVars>
      </dgm:prSet>
      <dgm:spPr/>
    </dgm:pt>
    <dgm:pt modelId="{D02F75F2-25AB-43E4-BADC-69B911534BEF}" type="pres">
      <dgm:prSet presAssocID="{3D8714B2-BD9F-46B8-9DB1-80811A3B3B7F}" presName="rootComposite3" presStyleCnt="0"/>
      <dgm:spPr/>
    </dgm:pt>
    <dgm:pt modelId="{474ACD9C-E6F0-49E3-94E1-AE66BEBDC3EE}" type="pres">
      <dgm:prSet presAssocID="{3D8714B2-BD9F-46B8-9DB1-80811A3B3B7F}" presName="rootText3" presStyleLbl="alignAcc1" presStyleIdx="0" presStyleCnt="0">
        <dgm:presLayoutVars>
          <dgm:chPref val="3"/>
        </dgm:presLayoutVars>
      </dgm:prSet>
      <dgm:spPr/>
    </dgm:pt>
    <dgm:pt modelId="{C8C6E6B5-F82F-488D-8A04-3A85E2AEE77C}" type="pres">
      <dgm:prSet presAssocID="{3D8714B2-BD9F-46B8-9DB1-80811A3B3B7F}" presName="topArc3" presStyleLbl="parChTrans1D1" presStyleIdx="4" presStyleCnt="14"/>
      <dgm:spPr/>
    </dgm:pt>
    <dgm:pt modelId="{2A535A3F-6631-4411-AC48-EAEFF4391068}" type="pres">
      <dgm:prSet presAssocID="{3D8714B2-BD9F-46B8-9DB1-80811A3B3B7F}" presName="bottomArc3" presStyleLbl="parChTrans1D1" presStyleIdx="5" presStyleCnt="14"/>
      <dgm:spPr/>
    </dgm:pt>
    <dgm:pt modelId="{A7F0C65A-EB46-4A2E-9DDF-789A8176DC47}" type="pres">
      <dgm:prSet presAssocID="{3D8714B2-BD9F-46B8-9DB1-80811A3B3B7F}" presName="topConnNode3" presStyleLbl="asst1" presStyleIdx="0" presStyleCnt="0"/>
      <dgm:spPr/>
    </dgm:pt>
    <dgm:pt modelId="{3F64C239-894F-43C0-A1C5-A94EECEABA6D}" type="pres">
      <dgm:prSet presAssocID="{3D8714B2-BD9F-46B8-9DB1-80811A3B3B7F}" presName="hierChild6" presStyleCnt="0"/>
      <dgm:spPr/>
    </dgm:pt>
    <dgm:pt modelId="{ABE35BE5-9147-4A50-924E-423226D27202}" type="pres">
      <dgm:prSet presAssocID="{3D8714B2-BD9F-46B8-9DB1-80811A3B3B7F}" presName="hierChild7" presStyleCnt="0"/>
      <dgm:spPr/>
    </dgm:pt>
    <dgm:pt modelId="{7231AF93-4DF8-4CAB-98C0-4A9D6324490F}" type="pres">
      <dgm:prSet presAssocID="{36085B45-CE2B-424F-8B0C-EDFDE2EC750F}" presName="hierRoot1" presStyleCnt="0">
        <dgm:presLayoutVars>
          <dgm:hierBranch val="init"/>
        </dgm:presLayoutVars>
      </dgm:prSet>
      <dgm:spPr/>
    </dgm:pt>
    <dgm:pt modelId="{1BB8A2B6-C294-4182-A7B0-C76A5B949802}" type="pres">
      <dgm:prSet presAssocID="{36085B45-CE2B-424F-8B0C-EDFDE2EC750F}" presName="rootComposite1" presStyleCnt="0"/>
      <dgm:spPr/>
    </dgm:pt>
    <dgm:pt modelId="{5829BD16-FC5E-4542-8A0A-3B09D6EA9906}" type="pres">
      <dgm:prSet presAssocID="{36085B45-CE2B-424F-8B0C-EDFDE2EC750F}" presName="rootText1" presStyleLbl="alignAcc1" presStyleIdx="0" presStyleCnt="0">
        <dgm:presLayoutVars>
          <dgm:chPref val="3"/>
        </dgm:presLayoutVars>
      </dgm:prSet>
      <dgm:spPr/>
    </dgm:pt>
    <dgm:pt modelId="{164C3E92-F842-4E93-B31B-10E6F73D470B}" type="pres">
      <dgm:prSet presAssocID="{36085B45-CE2B-424F-8B0C-EDFDE2EC750F}" presName="topArc1" presStyleLbl="parChTrans1D1" presStyleIdx="6" presStyleCnt="14"/>
      <dgm:spPr/>
    </dgm:pt>
    <dgm:pt modelId="{1787FE9E-57DD-4AFD-A04C-40F745E3DFA9}" type="pres">
      <dgm:prSet presAssocID="{36085B45-CE2B-424F-8B0C-EDFDE2EC750F}" presName="bottomArc1" presStyleLbl="parChTrans1D1" presStyleIdx="7" presStyleCnt="14"/>
      <dgm:spPr/>
    </dgm:pt>
    <dgm:pt modelId="{10216545-46CA-4676-B2F7-8A955C83AA13}" type="pres">
      <dgm:prSet presAssocID="{36085B45-CE2B-424F-8B0C-EDFDE2EC750F}" presName="topConnNode1" presStyleLbl="asst0" presStyleIdx="0" presStyleCnt="0"/>
      <dgm:spPr/>
    </dgm:pt>
    <dgm:pt modelId="{B4E5D869-6CBA-497E-8382-9B5FA039C054}" type="pres">
      <dgm:prSet presAssocID="{36085B45-CE2B-424F-8B0C-EDFDE2EC750F}" presName="hierChild2" presStyleCnt="0"/>
      <dgm:spPr/>
    </dgm:pt>
    <dgm:pt modelId="{457296BF-B9CB-4638-9CF2-3B092E0A0358}" type="pres">
      <dgm:prSet presAssocID="{36085B45-CE2B-424F-8B0C-EDFDE2EC750F}" presName="hierChild3" presStyleCnt="0"/>
      <dgm:spPr/>
    </dgm:pt>
    <dgm:pt modelId="{381A490B-B307-4539-9553-DB0891BCC927}" type="pres">
      <dgm:prSet presAssocID="{DE9D9286-75F5-4D35-B11B-DEC56566AA28}" presName="hierRoot1" presStyleCnt="0">
        <dgm:presLayoutVars>
          <dgm:hierBranch val="init"/>
        </dgm:presLayoutVars>
      </dgm:prSet>
      <dgm:spPr/>
    </dgm:pt>
    <dgm:pt modelId="{47E78940-AF60-43CB-BC7B-597AE0255BBA}" type="pres">
      <dgm:prSet presAssocID="{DE9D9286-75F5-4D35-B11B-DEC56566AA28}" presName="rootComposite1" presStyleCnt="0"/>
      <dgm:spPr/>
    </dgm:pt>
    <dgm:pt modelId="{258BA2C3-C343-455E-929E-BF856EAC0995}" type="pres">
      <dgm:prSet presAssocID="{DE9D9286-75F5-4D35-B11B-DEC56566AA28}" presName="rootText1" presStyleLbl="alignAcc1" presStyleIdx="0" presStyleCnt="0">
        <dgm:presLayoutVars>
          <dgm:chPref val="3"/>
        </dgm:presLayoutVars>
      </dgm:prSet>
      <dgm:spPr/>
    </dgm:pt>
    <dgm:pt modelId="{18979FA8-C525-4A0D-A605-99F1BC0F4736}" type="pres">
      <dgm:prSet presAssocID="{DE9D9286-75F5-4D35-B11B-DEC56566AA28}" presName="topArc1" presStyleLbl="parChTrans1D1" presStyleIdx="8" presStyleCnt="14"/>
      <dgm:spPr/>
    </dgm:pt>
    <dgm:pt modelId="{C431FAC1-5478-4747-BC7C-D1BC7D1A76FF}" type="pres">
      <dgm:prSet presAssocID="{DE9D9286-75F5-4D35-B11B-DEC56566AA28}" presName="bottomArc1" presStyleLbl="parChTrans1D1" presStyleIdx="9" presStyleCnt="14"/>
      <dgm:spPr/>
    </dgm:pt>
    <dgm:pt modelId="{BB489509-F72A-4031-916B-A079FC8E6948}" type="pres">
      <dgm:prSet presAssocID="{DE9D9286-75F5-4D35-B11B-DEC56566AA28}" presName="topConnNode1" presStyleLbl="node1" presStyleIdx="0" presStyleCnt="0"/>
      <dgm:spPr/>
    </dgm:pt>
    <dgm:pt modelId="{749C08BA-B550-464E-ADD5-45B04A15BBA2}" type="pres">
      <dgm:prSet presAssocID="{DE9D9286-75F5-4D35-B11B-DEC56566AA28}" presName="hierChild2" presStyleCnt="0"/>
      <dgm:spPr/>
    </dgm:pt>
    <dgm:pt modelId="{19272704-6F8C-482A-A7A5-7FBF0F252104}" type="pres">
      <dgm:prSet presAssocID="{DE9D9286-75F5-4D35-B11B-DEC56566AA28}" presName="hierChild3" presStyleCnt="0"/>
      <dgm:spPr/>
    </dgm:pt>
    <dgm:pt modelId="{C56A5334-1D2D-45DB-A23B-0FF0DCEA937D}" type="pres">
      <dgm:prSet presAssocID="{4F3BD37C-D3BA-44D6-AF49-00E45A1E0DBD}" presName="hierRoot1" presStyleCnt="0">
        <dgm:presLayoutVars>
          <dgm:hierBranch val="init"/>
        </dgm:presLayoutVars>
      </dgm:prSet>
      <dgm:spPr/>
    </dgm:pt>
    <dgm:pt modelId="{38FDC7A7-F63E-4812-898A-790770CE2D12}" type="pres">
      <dgm:prSet presAssocID="{4F3BD37C-D3BA-44D6-AF49-00E45A1E0DBD}" presName="rootComposite1" presStyleCnt="0"/>
      <dgm:spPr/>
    </dgm:pt>
    <dgm:pt modelId="{01FF4080-7018-4E43-B6B5-2BB41B9DB05F}" type="pres">
      <dgm:prSet presAssocID="{4F3BD37C-D3BA-44D6-AF49-00E45A1E0DBD}" presName="rootText1" presStyleLbl="alignAcc1" presStyleIdx="0" presStyleCnt="0">
        <dgm:presLayoutVars>
          <dgm:chPref val="3"/>
        </dgm:presLayoutVars>
      </dgm:prSet>
      <dgm:spPr/>
    </dgm:pt>
    <dgm:pt modelId="{A8DF30AA-8400-4CAE-843C-CD5F0AF8D1C9}" type="pres">
      <dgm:prSet presAssocID="{4F3BD37C-D3BA-44D6-AF49-00E45A1E0DBD}" presName="topArc1" presStyleLbl="parChTrans1D1" presStyleIdx="10" presStyleCnt="14"/>
      <dgm:spPr/>
    </dgm:pt>
    <dgm:pt modelId="{E9AE9831-E0FB-4E56-8C7A-7E03C4253C9D}" type="pres">
      <dgm:prSet presAssocID="{4F3BD37C-D3BA-44D6-AF49-00E45A1E0DBD}" presName="bottomArc1" presStyleLbl="parChTrans1D1" presStyleIdx="11" presStyleCnt="14"/>
      <dgm:spPr/>
    </dgm:pt>
    <dgm:pt modelId="{E197E7C4-01E8-4B8E-B20D-D10E809D1249}" type="pres">
      <dgm:prSet presAssocID="{4F3BD37C-D3BA-44D6-AF49-00E45A1E0DBD}" presName="topConnNode1" presStyleLbl="node1" presStyleIdx="0" presStyleCnt="0"/>
      <dgm:spPr/>
    </dgm:pt>
    <dgm:pt modelId="{FBC78E39-9169-4B0D-AB99-06C5C5523A3F}" type="pres">
      <dgm:prSet presAssocID="{4F3BD37C-D3BA-44D6-AF49-00E45A1E0DBD}" presName="hierChild2" presStyleCnt="0"/>
      <dgm:spPr/>
    </dgm:pt>
    <dgm:pt modelId="{357A24AB-8E88-4DD3-ADD0-F6BE3219DB49}" type="pres">
      <dgm:prSet presAssocID="{4F3BD37C-D3BA-44D6-AF49-00E45A1E0DBD}" presName="hierChild3" presStyleCnt="0"/>
      <dgm:spPr/>
    </dgm:pt>
    <dgm:pt modelId="{097B0A43-D37E-485E-A8A9-9AC527077B8E}" type="pres">
      <dgm:prSet presAssocID="{966A34E0-0CC9-4AF4-BE6C-2A2F2A3FE961}" presName="hierRoot1" presStyleCnt="0">
        <dgm:presLayoutVars>
          <dgm:hierBranch val="init"/>
        </dgm:presLayoutVars>
      </dgm:prSet>
      <dgm:spPr/>
    </dgm:pt>
    <dgm:pt modelId="{F1AD1A24-75A2-4CFF-A7A5-D36D38F4C9C2}" type="pres">
      <dgm:prSet presAssocID="{966A34E0-0CC9-4AF4-BE6C-2A2F2A3FE961}" presName="rootComposite1" presStyleCnt="0"/>
      <dgm:spPr/>
    </dgm:pt>
    <dgm:pt modelId="{3B88543C-4B52-44E0-A1B2-DF6FBDFFF3A9}" type="pres">
      <dgm:prSet presAssocID="{966A34E0-0CC9-4AF4-BE6C-2A2F2A3FE961}" presName="rootText1" presStyleLbl="alignAcc1" presStyleIdx="0" presStyleCnt="0">
        <dgm:presLayoutVars>
          <dgm:chPref val="3"/>
        </dgm:presLayoutVars>
      </dgm:prSet>
      <dgm:spPr/>
    </dgm:pt>
    <dgm:pt modelId="{85B396C7-4DEC-46C0-953C-8A1EB60CD4CE}" type="pres">
      <dgm:prSet presAssocID="{966A34E0-0CC9-4AF4-BE6C-2A2F2A3FE961}" presName="topArc1" presStyleLbl="parChTrans1D1" presStyleIdx="12" presStyleCnt="14"/>
      <dgm:spPr/>
    </dgm:pt>
    <dgm:pt modelId="{14E3DCAD-D24A-4625-81C5-C6C0306237AC}" type="pres">
      <dgm:prSet presAssocID="{966A34E0-0CC9-4AF4-BE6C-2A2F2A3FE961}" presName="bottomArc1" presStyleLbl="parChTrans1D1" presStyleIdx="13" presStyleCnt="14"/>
      <dgm:spPr/>
    </dgm:pt>
    <dgm:pt modelId="{E9C62BA7-AA3D-4593-A88B-A50F89EF1C2E}" type="pres">
      <dgm:prSet presAssocID="{966A34E0-0CC9-4AF4-BE6C-2A2F2A3FE961}" presName="topConnNode1" presStyleLbl="node1" presStyleIdx="0" presStyleCnt="0"/>
      <dgm:spPr/>
    </dgm:pt>
    <dgm:pt modelId="{03C3FFC8-D819-43B5-AC18-0C9397F7FB66}" type="pres">
      <dgm:prSet presAssocID="{966A34E0-0CC9-4AF4-BE6C-2A2F2A3FE961}" presName="hierChild2" presStyleCnt="0"/>
      <dgm:spPr/>
    </dgm:pt>
    <dgm:pt modelId="{A4C14C2B-BBA7-4AD6-A507-DC02B2FCC950}" type="pres">
      <dgm:prSet presAssocID="{966A34E0-0CC9-4AF4-BE6C-2A2F2A3FE961}" presName="hierChild3" presStyleCnt="0"/>
      <dgm:spPr/>
    </dgm:pt>
  </dgm:ptLst>
  <dgm:cxnLst>
    <dgm:cxn modelId="{4D416C08-62EF-4A27-9816-BCF180D66C51}" srcId="{B175A2AA-BE74-4CD9-B8CA-131C3C406056}" destId="{1D90E784-2A9A-4951-92B1-8E75F9BC1CA3}" srcOrd="0" destOrd="0" parTransId="{832A2D0C-127F-4EEE-B84B-6A47BA81CA9F}" sibTransId="{6CD5C028-0473-4BB8-8E0E-5E115B225C31}"/>
    <dgm:cxn modelId="{F2EE1716-CDC2-4C02-B9E9-B70E98C03E83}" type="presOf" srcId="{1D90E784-2A9A-4951-92B1-8E75F9BC1CA3}" destId="{9301CDD1-771D-49F0-B26A-9F4B3AED4267}" srcOrd="1" destOrd="0" presId="urn:microsoft.com/office/officeart/2008/layout/HalfCircleOrganizationChart"/>
    <dgm:cxn modelId="{2EFD3B4C-A585-47DD-B860-3CA1292CFCDE}" type="presOf" srcId="{966A34E0-0CC9-4AF4-BE6C-2A2F2A3FE961}" destId="{3B88543C-4B52-44E0-A1B2-DF6FBDFFF3A9}" srcOrd="0" destOrd="0" presId="urn:microsoft.com/office/officeart/2008/layout/HalfCircleOrganizationChart"/>
    <dgm:cxn modelId="{5E3B606F-2DEB-4453-BB29-622040D3FB41}" srcId="{1D90E784-2A9A-4951-92B1-8E75F9BC1CA3}" destId="{3D8714B2-BD9F-46B8-9DB1-80811A3B3B7F}" srcOrd="1" destOrd="0" parTransId="{D0E8F27C-6819-4190-97DA-2E38663DFB7A}" sibTransId="{C0A82E72-7426-48A5-80FB-6BC28A793ECA}"/>
    <dgm:cxn modelId="{019C5259-A078-48A1-8916-D43A790935F5}" srcId="{B175A2AA-BE74-4CD9-B8CA-131C3C406056}" destId="{36085B45-CE2B-424F-8B0C-EDFDE2EC750F}" srcOrd="1" destOrd="0" parTransId="{953B341B-879F-4701-9A80-CE31EA21FE14}" sibTransId="{9BF62877-A337-47E2-B416-E4FA426470F4}"/>
    <dgm:cxn modelId="{BA369B5A-CE6A-4496-95BF-67AF966A3D87}" srcId="{B175A2AA-BE74-4CD9-B8CA-131C3C406056}" destId="{DE9D9286-75F5-4D35-B11B-DEC56566AA28}" srcOrd="2" destOrd="0" parTransId="{CD7C7A24-15D6-4AA4-93F4-5B4488A36521}" sibTransId="{D8D604AC-6278-4807-9F05-1D27C7618C26}"/>
    <dgm:cxn modelId="{2C5DE07E-7AE8-4EE1-9375-E07C8EAD9430}" type="presOf" srcId="{BD4EBFFF-1E37-4765-AFD9-12ED3F80C538}" destId="{6E1B69A4-4558-49E7-BAE4-4F19BA5F0ECA}" srcOrd="0" destOrd="0" presId="urn:microsoft.com/office/officeart/2008/layout/HalfCircleOrganizationChart"/>
    <dgm:cxn modelId="{CA98D882-61B6-4AAC-BD06-2DA343C0E67A}" srcId="{B175A2AA-BE74-4CD9-B8CA-131C3C406056}" destId="{4F3BD37C-D3BA-44D6-AF49-00E45A1E0DBD}" srcOrd="3" destOrd="0" parTransId="{B4257F9F-885A-44EB-B28B-BD2EDF2E7DEA}" sibTransId="{669F299A-A1BE-48BF-A76B-5DCEAF1A2413}"/>
    <dgm:cxn modelId="{415A8A92-3CC6-442C-BF04-C9D1F4146F2F}" type="presOf" srcId="{1D90E784-2A9A-4951-92B1-8E75F9BC1CA3}" destId="{5C8B1119-6C2D-48DF-8AA5-ADE13EF77EC1}" srcOrd="0" destOrd="0" presId="urn:microsoft.com/office/officeart/2008/layout/HalfCircleOrganizationChart"/>
    <dgm:cxn modelId="{2D92C895-E8A1-4693-9800-3B2F73DFBA7A}" type="presOf" srcId="{966A34E0-0CC9-4AF4-BE6C-2A2F2A3FE961}" destId="{E9C62BA7-AA3D-4593-A88B-A50F89EF1C2E}" srcOrd="1" destOrd="0" presId="urn:microsoft.com/office/officeart/2008/layout/HalfCircleOrganizationChart"/>
    <dgm:cxn modelId="{3B9BA3A1-229A-4A7A-A1C8-EF9EA9B66F4F}" type="presOf" srcId="{DE9D9286-75F5-4D35-B11B-DEC56566AA28}" destId="{BB489509-F72A-4031-916B-A079FC8E6948}" srcOrd="1" destOrd="0" presId="urn:microsoft.com/office/officeart/2008/layout/HalfCircleOrganizationChart"/>
    <dgm:cxn modelId="{149CC0A4-6972-48A7-9A64-41928666546F}" type="presOf" srcId="{36085B45-CE2B-424F-8B0C-EDFDE2EC750F}" destId="{10216545-46CA-4676-B2F7-8A955C83AA13}" srcOrd="1" destOrd="0" presId="urn:microsoft.com/office/officeart/2008/layout/HalfCircleOrganizationChart"/>
    <dgm:cxn modelId="{6E2637A5-B891-458C-93F1-60905D72D23F}" type="presOf" srcId="{130B7F65-E46B-4797-80BF-9FF93BBC7ED0}" destId="{4D9F2553-739F-4ED2-B1E4-92F772353555}" srcOrd="1" destOrd="0" presId="urn:microsoft.com/office/officeart/2008/layout/HalfCircleOrganizationChart"/>
    <dgm:cxn modelId="{EB4306BA-2162-41D3-B85F-5126247A1CA9}" type="presOf" srcId="{B175A2AA-BE74-4CD9-B8CA-131C3C406056}" destId="{CEF50868-A000-4517-A4F2-C266463F3704}" srcOrd="0" destOrd="0" presId="urn:microsoft.com/office/officeart/2008/layout/HalfCircleOrganizationChart"/>
    <dgm:cxn modelId="{EF3EB1C0-7A05-49B9-85BF-3256C702B6FA}" type="presOf" srcId="{3D8714B2-BD9F-46B8-9DB1-80811A3B3B7F}" destId="{474ACD9C-E6F0-49E3-94E1-AE66BEBDC3EE}" srcOrd="0" destOrd="0" presId="urn:microsoft.com/office/officeart/2008/layout/HalfCircleOrganizationChart"/>
    <dgm:cxn modelId="{4F9F13C1-CBAB-474D-87D3-5C149DD5A48B}" type="presOf" srcId="{130B7F65-E46B-4797-80BF-9FF93BBC7ED0}" destId="{0E41FB00-372D-4831-92D9-C4F0BE053EE0}" srcOrd="0" destOrd="0" presId="urn:microsoft.com/office/officeart/2008/layout/HalfCircleOrganizationChart"/>
    <dgm:cxn modelId="{677D2DCF-9973-4E51-9319-F5B35ED1A9C4}" type="presOf" srcId="{4F3BD37C-D3BA-44D6-AF49-00E45A1E0DBD}" destId="{E197E7C4-01E8-4B8E-B20D-D10E809D1249}" srcOrd="1" destOrd="0" presId="urn:microsoft.com/office/officeart/2008/layout/HalfCircleOrganizationChart"/>
    <dgm:cxn modelId="{567725D1-65B0-4FDD-B9E1-75ED79281D73}" srcId="{1D90E784-2A9A-4951-92B1-8E75F9BC1CA3}" destId="{130B7F65-E46B-4797-80BF-9FF93BBC7ED0}" srcOrd="0" destOrd="0" parTransId="{BD4EBFFF-1E37-4765-AFD9-12ED3F80C538}" sibTransId="{CE560E0F-6B9B-4B4E-B626-40BC229B4C4D}"/>
    <dgm:cxn modelId="{D6A02ED6-34EF-4A63-B64D-191B62E319B5}" type="presOf" srcId="{36085B45-CE2B-424F-8B0C-EDFDE2EC750F}" destId="{5829BD16-FC5E-4542-8A0A-3B09D6EA9906}" srcOrd="0" destOrd="0" presId="urn:microsoft.com/office/officeart/2008/layout/HalfCircleOrganizationChart"/>
    <dgm:cxn modelId="{D3A698E3-83C3-45CA-9953-C3248B500A24}" type="presOf" srcId="{3D8714B2-BD9F-46B8-9DB1-80811A3B3B7F}" destId="{A7F0C65A-EB46-4A2E-9DDF-789A8176DC47}" srcOrd="1" destOrd="0" presId="urn:microsoft.com/office/officeart/2008/layout/HalfCircleOrganizationChart"/>
    <dgm:cxn modelId="{1D7E05E4-B5A1-45FC-A9FD-BD8FF0A6F222}" type="presOf" srcId="{DE9D9286-75F5-4D35-B11B-DEC56566AA28}" destId="{258BA2C3-C343-455E-929E-BF856EAC0995}" srcOrd="0" destOrd="0" presId="urn:microsoft.com/office/officeart/2008/layout/HalfCircleOrganizationChart"/>
    <dgm:cxn modelId="{FFCCEAEA-BA20-40D6-A5DD-44862207CC43}" srcId="{B175A2AA-BE74-4CD9-B8CA-131C3C406056}" destId="{966A34E0-0CC9-4AF4-BE6C-2A2F2A3FE961}" srcOrd="4" destOrd="0" parTransId="{111C6667-CE44-4DD7-9943-43F6E243B86D}" sibTransId="{527C486C-27AE-4CFB-AABA-244BD4CB5291}"/>
    <dgm:cxn modelId="{BAB8F3EE-FC86-47DD-B378-53F034FF25CB}" type="presOf" srcId="{D0E8F27C-6819-4190-97DA-2E38663DFB7A}" destId="{70A16D13-11C4-4E98-AD7D-501CD0FF102F}" srcOrd="0" destOrd="0" presId="urn:microsoft.com/office/officeart/2008/layout/HalfCircleOrganizationChart"/>
    <dgm:cxn modelId="{A8F28CEF-A531-4427-8305-9E9A741D398D}" type="presOf" srcId="{4F3BD37C-D3BA-44D6-AF49-00E45A1E0DBD}" destId="{01FF4080-7018-4E43-B6B5-2BB41B9DB05F}" srcOrd="0" destOrd="0" presId="urn:microsoft.com/office/officeart/2008/layout/HalfCircleOrganizationChart"/>
    <dgm:cxn modelId="{F62ED74F-6B4B-4147-88CB-984968148141}" type="presParOf" srcId="{CEF50868-A000-4517-A4F2-C266463F3704}" destId="{2A21D6DE-D89C-48CD-896F-A976B05FDC4F}" srcOrd="0" destOrd="0" presId="urn:microsoft.com/office/officeart/2008/layout/HalfCircleOrganizationChart"/>
    <dgm:cxn modelId="{FAFAA020-EA84-433E-A699-CE2BCA8B859C}" type="presParOf" srcId="{2A21D6DE-D89C-48CD-896F-A976B05FDC4F}" destId="{91B214BA-362C-4C23-81F7-0E141FBD61F3}" srcOrd="0" destOrd="0" presId="urn:microsoft.com/office/officeart/2008/layout/HalfCircleOrganizationChart"/>
    <dgm:cxn modelId="{07CB624C-951B-44A8-B315-F47D2A070633}" type="presParOf" srcId="{91B214BA-362C-4C23-81F7-0E141FBD61F3}" destId="{5C8B1119-6C2D-48DF-8AA5-ADE13EF77EC1}" srcOrd="0" destOrd="0" presId="urn:microsoft.com/office/officeart/2008/layout/HalfCircleOrganizationChart"/>
    <dgm:cxn modelId="{DEC30DD8-96DF-44DA-8D5B-571AC17E0F29}" type="presParOf" srcId="{91B214BA-362C-4C23-81F7-0E141FBD61F3}" destId="{53FECDB9-B7BD-4BDC-818E-BE46D6937C24}" srcOrd="1" destOrd="0" presId="urn:microsoft.com/office/officeart/2008/layout/HalfCircleOrganizationChart"/>
    <dgm:cxn modelId="{2E1CC58E-12FE-463B-9D25-BCD792D6EF16}" type="presParOf" srcId="{91B214BA-362C-4C23-81F7-0E141FBD61F3}" destId="{001E56E2-51F2-4F98-9F56-B9555D947221}" srcOrd="2" destOrd="0" presId="urn:microsoft.com/office/officeart/2008/layout/HalfCircleOrganizationChart"/>
    <dgm:cxn modelId="{D2B72C24-14C4-4601-A384-6FC79AB73CB9}" type="presParOf" srcId="{91B214BA-362C-4C23-81F7-0E141FBD61F3}" destId="{9301CDD1-771D-49F0-B26A-9F4B3AED4267}" srcOrd="3" destOrd="0" presId="urn:microsoft.com/office/officeart/2008/layout/HalfCircleOrganizationChart"/>
    <dgm:cxn modelId="{1658DB9C-BC41-49A6-9624-A17EDA99D895}" type="presParOf" srcId="{2A21D6DE-D89C-48CD-896F-A976B05FDC4F}" destId="{B26B1FAE-8E00-4A6E-B4FD-E76EB192E64C}" srcOrd="1" destOrd="0" presId="urn:microsoft.com/office/officeart/2008/layout/HalfCircleOrganizationChart"/>
    <dgm:cxn modelId="{8B03A5F9-F7F3-4C23-B51B-1538C39FC093}" type="presParOf" srcId="{2A21D6DE-D89C-48CD-896F-A976B05FDC4F}" destId="{343A6139-AE59-40BA-8AE9-1E09CFCDF1A9}" srcOrd="2" destOrd="0" presId="urn:microsoft.com/office/officeart/2008/layout/HalfCircleOrganizationChart"/>
    <dgm:cxn modelId="{DFC988E8-20DA-45D8-B070-CFCE6B2799FB}" type="presParOf" srcId="{343A6139-AE59-40BA-8AE9-1E09CFCDF1A9}" destId="{6E1B69A4-4558-49E7-BAE4-4F19BA5F0ECA}" srcOrd="0" destOrd="0" presId="urn:microsoft.com/office/officeart/2008/layout/HalfCircleOrganizationChart"/>
    <dgm:cxn modelId="{60C84DDD-5E37-4C2D-90D5-EB58B68F99ED}" type="presParOf" srcId="{343A6139-AE59-40BA-8AE9-1E09CFCDF1A9}" destId="{B8CFCCB4-343D-4543-8A90-79739E610790}" srcOrd="1" destOrd="0" presId="urn:microsoft.com/office/officeart/2008/layout/HalfCircleOrganizationChart"/>
    <dgm:cxn modelId="{AEAC8CCF-41FC-42A3-BC51-956DE0BE130D}" type="presParOf" srcId="{B8CFCCB4-343D-4543-8A90-79739E610790}" destId="{30214825-388A-4A0C-8C02-C3CDEE96A6A8}" srcOrd="0" destOrd="0" presId="urn:microsoft.com/office/officeart/2008/layout/HalfCircleOrganizationChart"/>
    <dgm:cxn modelId="{655CD542-4C52-41FC-9CAF-9E91D1A02987}" type="presParOf" srcId="{30214825-388A-4A0C-8C02-C3CDEE96A6A8}" destId="{0E41FB00-372D-4831-92D9-C4F0BE053EE0}" srcOrd="0" destOrd="0" presId="urn:microsoft.com/office/officeart/2008/layout/HalfCircleOrganizationChart"/>
    <dgm:cxn modelId="{88E1DBEB-DCA0-48A4-AFF5-745185D6B2AC}" type="presParOf" srcId="{30214825-388A-4A0C-8C02-C3CDEE96A6A8}" destId="{153E1336-77B2-43DC-A698-B01D96980448}" srcOrd="1" destOrd="0" presId="urn:microsoft.com/office/officeart/2008/layout/HalfCircleOrganizationChart"/>
    <dgm:cxn modelId="{1758A9F6-FD70-486E-9958-F69346E12A0F}" type="presParOf" srcId="{30214825-388A-4A0C-8C02-C3CDEE96A6A8}" destId="{5B338819-FC40-4A51-B2CA-E6D45016C415}" srcOrd="2" destOrd="0" presId="urn:microsoft.com/office/officeart/2008/layout/HalfCircleOrganizationChart"/>
    <dgm:cxn modelId="{558B755D-1277-4BF2-9ED8-59048FA9B431}" type="presParOf" srcId="{30214825-388A-4A0C-8C02-C3CDEE96A6A8}" destId="{4D9F2553-739F-4ED2-B1E4-92F772353555}" srcOrd="3" destOrd="0" presId="urn:microsoft.com/office/officeart/2008/layout/HalfCircleOrganizationChart"/>
    <dgm:cxn modelId="{F0F9DE9D-C6D2-4688-B601-E241CF3BADD4}" type="presParOf" srcId="{B8CFCCB4-343D-4543-8A90-79739E610790}" destId="{F0E92DC3-C562-4647-8592-0ACD404AA691}" srcOrd="1" destOrd="0" presId="urn:microsoft.com/office/officeart/2008/layout/HalfCircleOrganizationChart"/>
    <dgm:cxn modelId="{BBD6AE75-8FB8-4802-88E9-E65373050862}" type="presParOf" srcId="{B8CFCCB4-343D-4543-8A90-79739E610790}" destId="{50BD2E27-07B3-437D-83C9-9FFED549EFCA}" srcOrd="2" destOrd="0" presId="urn:microsoft.com/office/officeart/2008/layout/HalfCircleOrganizationChart"/>
    <dgm:cxn modelId="{FF442DE6-8D62-47BA-AA13-96136F295A37}" type="presParOf" srcId="{343A6139-AE59-40BA-8AE9-1E09CFCDF1A9}" destId="{70A16D13-11C4-4E98-AD7D-501CD0FF102F}" srcOrd="2" destOrd="0" presId="urn:microsoft.com/office/officeart/2008/layout/HalfCircleOrganizationChart"/>
    <dgm:cxn modelId="{3F87BE51-B4BD-4D51-91CF-32419D0C4496}" type="presParOf" srcId="{343A6139-AE59-40BA-8AE9-1E09CFCDF1A9}" destId="{58EFAEBA-2F22-4A20-AE9E-87C0C16955C3}" srcOrd="3" destOrd="0" presId="urn:microsoft.com/office/officeart/2008/layout/HalfCircleOrganizationChart"/>
    <dgm:cxn modelId="{94FFCEE5-2ADB-4F16-92A2-195F8AD4A510}" type="presParOf" srcId="{58EFAEBA-2F22-4A20-AE9E-87C0C16955C3}" destId="{D02F75F2-25AB-43E4-BADC-69B911534BEF}" srcOrd="0" destOrd="0" presId="urn:microsoft.com/office/officeart/2008/layout/HalfCircleOrganizationChart"/>
    <dgm:cxn modelId="{683326FC-732C-463C-99DD-39497F7567A8}" type="presParOf" srcId="{D02F75F2-25AB-43E4-BADC-69B911534BEF}" destId="{474ACD9C-E6F0-49E3-94E1-AE66BEBDC3EE}" srcOrd="0" destOrd="0" presId="urn:microsoft.com/office/officeart/2008/layout/HalfCircleOrganizationChart"/>
    <dgm:cxn modelId="{752F9168-61DB-4911-AE5C-DAAC6EAA76E0}" type="presParOf" srcId="{D02F75F2-25AB-43E4-BADC-69B911534BEF}" destId="{C8C6E6B5-F82F-488D-8A04-3A85E2AEE77C}" srcOrd="1" destOrd="0" presId="urn:microsoft.com/office/officeart/2008/layout/HalfCircleOrganizationChart"/>
    <dgm:cxn modelId="{5C34FB38-FF39-41C0-B9AD-3AC6809948FA}" type="presParOf" srcId="{D02F75F2-25AB-43E4-BADC-69B911534BEF}" destId="{2A535A3F-6631-4411-AC48-EAEFF4391068}" srcOrd="2" destOrd="0" presId="urn:microsoft.com/office/officeart/2008/layout/HalfCircleOrganizationChart"/>
    <dgm:cxn modelId="{4F2A3E9B-B08E-42E3-91B3-8C5EB8B079A3}" type="presParOf" srcId="{D02F75F2-25AB-43E4-BADC-69B911534BEF}" destId="{A7F0C65A-EB46-4A2E-9DDF-789A8176DC47}" srcOrd="3" destOrd="0" presId="urn:microsoft.com/office/officeart/2008/layout/HalfCircleOrganizationChart"/>
    <dgm:cxn modelId="{60E4F32D-4A80-47F8-A611-7EEBE8D65E2A}" type="presParOf" srcId="{58EFAEBA-2F22-4A20-AE9E-87C0C16955C3}" destId="{3F64C239-894F-43C0-A1C5-A94EECEABA6D}" srcOrd="1" destOrd="0" presId="urn:microsoft.com/office/officeart/2008/layout/HalfCircleOrganizationChart"/>
    <dgm:cxn modelId="{BA90E222-D906-44F5-81EC-B8DFB410EAEC}" type="presParOf" srcId="{58EFAEBA-2F22-4A20-AE9E-87C0C16955C3}" destId="{ABE35BE5-9147-4A50-924E-423226D27202}" srcOrd="2" destOrd="0" presId="urn:microsoft.com/office/officeart/2008/layout/HalfCircleOrganizationChart"/>
    <dgm:cxn modelId="{FA0E12F3-AB8B-4AD7-80DD-EA3B78DE0F66}" type="presParOf" srcId="{CEF50868-A000-4517-A4F2-C266463F3704}" destId="{7231AF93-4DF8-4CAB-98C0-4A9D6324490F}" srcOrd="1" destOrd="0" presId="urn:microsoft.com/office/officeart/2008/layout/HalfCircleOrganizationChart"/>
    <dgm:cxn modelId="{F0E835BC-5A72-425D-ABC1-654218DC8D71}" type="presParOf" srcId="{7231AF93-4DF8-4CAB-98C0-4A9D6324490F}" destId="{1BB8A2B6-C294-4182-A7B0-C76A5B949802}" srcOrd="0" destOrd="0" presId="urn:microsoft.com/office/officeart/2008/layout/HalfCircleOrganizationChart"/>
    <dgm:cxn modelId="{83D7536C-8AC8-4BEC-9F9B-E081D6D3CFC5}" type="presParOf" srcId="{1BB8A2B6-C294-4182-A7B0-C76A5B949802}" destId="{5829BD16-FC5E-4542-8A0A-3B09D6EA9906}" srcOrd="0" destOrd="0" presId="urn:microsoft.com/office/officeart/2008/layout/HalfCircleOrganizationChart"/>
    <dgm:cxn modelId="{AD01A65D-6FA3-417B-B8F9-34C1C28844FA}" type="presParOf" srcId="{1BB8A2B6-C294-4182-A7B0-C76A5B949802}" destId="{164C3E92-F842-4E93-B31B-10E6F73D470B}" srcOrd="1" destOrd="0" presId="urn:microsoft.com/office/officeart/2008/layout/HalfCircleOrganizationChart"/>
    <dgm:cxn modelId="{BBD3F02E-0096-42A2-890A-269BA0248258}" type="presParOf" srcId="{1BB8A2B6-C294-4182-A7B0-C76A5B949802}" destId="{1787FE9E-57DD-4AFD-A04C-40F745E3DFA9}" srcOrd="2" destOrd="0" presId="urn:microsoft.com/office/officeart/2008/layout/HalfCircleOrganizationChart"/>
    <dgm:cxn modelId="{2103CA7B-86B7-4D34-95AA-B6B8799A84D1}" type="presParOf" srcId="{1BB8A2B6-C294-4182-A7B0-C76A5B949802}" destId="{10216545-46CA-4676-B2F7-8A955C83AA13}" srcOrd="3" destOrd="0" presId="urn:microsoft.com/office/officeart/2008/layout/HalfCircleOrganizationChart"/>
    <dgm:cxn modelId="{E47F376D-5D53-41A7-B2E4-5FA6DAD6FAB5}" type="presParOf" srcId="{7231AF93-4DF8-4CAB-98C0-4A9D6324490F}" destId="{B4E5D869-6CBA-497E-8382-9B5FA039C054}" srcOrd="1" destOrd="0" presId="urn:microsoft.com/office/officeart/2008/layout/HalfCircleOrganizationChart"/>
    <dgm:cxn modelId="{9E8B6861-0933-4DB4-952E-B74D2B067AF5}" type="presParOf" srcId="{7231AF93-4DF8-4CAB-98C0-4A9D6324490F}" destId="{457296BF-B9CB-4638-9CF2-3B092E0A0358}" srcOrd="2" destOrd="0" presId="urn:microsoft.com/office/officeart/2008/layout/HalfCircleOrganizationChart"/>
    <dgm:cxn modelId="{00C1ACDE-7902-4010-9759-A6312ABDBC22}" type="presParOf" srcId="{CEF50868-A000-4517-A4F2-C266463F3704}" destId="{381A490B-B307-4539-9553-DB0891BCC927}" srcOrd="2" destOrd="0" presId="urn:microsoft.com/office/officeart/2008/layout/HalfCircleOrganizationChart"/>
    <dgm:cxn modelId="{8D0BAB6B-3A39-4183-BD7D-E69838D8B099}" type="presParOf" srcId="{381A490B-B307-4539-9553-DB0891BCC927}" destId="{47E78940-AF60-43CB-BC7B-597AE0255BBA}" srcOrd="0" destOrd="0" presId="urn:microsoft.com/office/officeart/2008/layout/HalfCircleOrganizationChart"/>
    <dgm:cxn modelId="{E20130B5-5E75-4242-8655-703AB425618E}" type="presParOf" srcId="{47E78940-AF60-43CB-BC7B-597AE0255BBA}" destId="{258BA2C3-C343-455E-929E-BF856EAC0995}" srcOrd="0" destOrd="0" presId="urn:microsoft.com/office/officeart/2008/layout/HalfCircleOrganizationChart"/>
    <dgm:cxn modelId="{3721BEE1-9E5D-4297-A384-7EB4F0F3B9E0}" type="presParOf" srcId="{47E78940-AF60-43CB-BC7B-597AE0255BBA}" destId="{18979FA8-C525-4A0D-A605-99F1BC0F4736}" srcOrd="1" destOrd="0" presId="urn:microsoft.com/office/officeart/2008/layout/HalfCircleOrganizationChart"/>
    <dgm:cxn modelId="{0D63C469-238D-42A9-B1BD-498864A231ED}" type="presParOf" srcId="{47E78940-AF60-43CB-BC7B-597AE0255BBA}" destId="{C431FAC1-5478-4747-BC7C-D1BC7D1A76FF}" srcOrd="2" destOrd="0" presId="urn:microsoft.com/office/officeart/2008/layout/HalfCircleOrganizationChart"/>
    <dgm:cxn modelId="{BD38B403-BE59-4637-85F5-C7F12FF09C1B}" type="presParOf" srcId="{47E78940-AF60-43CB-BC7B-597AE0255BBA}" destId="{BB489509-F72A-4031-916B-A079FC8E6948}" srcOrd="3" destOrd="0" presId="urn:microsoft.com/office/officeart/2008/layout/HalfCircleOrganizationChart"/>
    <dgm:cxn modelId="{0C73F318-088B-4BE4-B5A2-35D7592F4D6D}" type="presParOf" srcId="{381A490B-B307-4539-9553-DB0891BCC927}" destId="{749C08BA-B550-464E-ADD5-45B04A15BBA2}" srcOrd="1" destOrd="0" presId="urn:microsoft.com/office/officeart/2008/layout/HalfCircleOrganizationChart"/>
    <dgm:cxn modelId="{F29692A3-12CD-4345-9A8F-1EB1871BE09A}" type="presParOf" srcId="{381A490B-B307-4539-9553-DB0891BCC927}" destId="{19272704-6F8C-482A-A7A5-7FBF0F252104}" srcOrd="2" destOrd="0" presId="urn:microsoft.com/office/officeart/2008/layout/HalfCircleOrganizationChart"/>
    <dgm:cxn modelId="{633E2C96-29E7-4651-B738-D8555CAC5AEB}" type="presParOf" srcId="{CEF50868-A000-4517-A4F2-C266463F3704}" destId="{C56A5334-1D2D-45DB-A23B-0FF0DCEA937D}" srcOrd="3" destOrd="0" presId="urn:microsoft.com/office/officeart/2008/layout/HalfCircleOrganizationChart"/>
    <dgm:cxn modelId="{27DBE283-0298-44D9-B3DE-D89346190B76}" type="presParOf" srcId="{C56A5334-1D2D-45DB-A23B-0FF0DCEA937D}" destId="{38FDC7A7-F63E-4812-898A-790770CE2D12}" srcOrd="0" destOrd="0" presId="urn:microsoft.com/office/officeart/2008/layout/HalfCircleOrganizationChart"/>
    <dgm:cxn modelId="{825EC62C-16DA-4CC9-AC58-3CDE5D6CB346}" type="presParOf" srcId="{38FDC7A7-F63E-4812-898A-790770CE2D12}" destId="{01FF4080-7018-4E43-B6B5-2BB41B9DB05F}" srcOrd="0" destOrd="0" presId="urn:microsoft.com/office/officeart/2008/layout/HalfCircleOrganizationChart"/>
    <dgm:cxn modelId="{6567D31B-DA2D-427B-8063-95E0D93645A5}" type="presParOf" srcId="{38FDC7A7-F63E-4812-898A-790770CE2D12}" destId="{A8DF30AA-8400-4CAE-843C-CD5F0AF8D1C9}" srcOrd="1" destOrd="0" presId="urn:microsoft.com/office/officeart/2008/layout/HalfCircleOrganizationChart"/>
    <dgm:cxn modelId="{F7F47030-389E-4E65-BE3F-9096ED939C25}" type="presParOf" srcId="{38FDC7A7-F63E-4812-898A-790770CE2D12}" destId="{E9AE9831-E0FB-4E56-8C7A-7E03C4253C9D}" srcOrd="2" destOrd="0" presId="urn:microsoft.com/office/officeart/2008/layout/HalfCircleOrganizationChart"/>
    <dgm:cxn modelId="{D0B68656-E124-479C-9568-38663C941BDC}" type="presParOf" srcId="{38FDC7A7-F63E-4812-898A-790770CE2D12}" destId="{E197E7C4-01E8-4B8E-B20D-D10E809D1249}" srcOrd="3" destOrd="0" presId="urn:microsoft.com/office/officeart/2008/layout/HalfCircleOrganizationChart"/>
    <dgm:cxn modelId="{F1FC1CE3-C28C-43C5-9DFC-15E419D7D48A}" type="presParOf" srcId="{C56A5334-1D2D-45DB-A23B-0FF0DCEA937D}" destId="{FBC78E39-9169-4B0D-AB99-06C5C5523A3F}" srcOrd="1" destOrd="0" presId="urn:microsoft.com/office/officeart/2008/layout/HalfCircleOrganizationChart"/>
    <dgm:cxn modelId="{449EC5F5-4152-4CC8-9751-7A74D592DDD4}" type="presParOf" srcId="{C56A5334-1D2D-45DB-A23B-0FF0DCEA937D}" destId="{357A24AB-8E88-4DD3-ADD0-F6BE3219DB49}" srcOrd="2" destOrd="0" presId="urn:microsoft.com/office/officeart/2008/layout/HalfCircleOrganizationChart"/>
    <dgm:cxn modelId="{71FAE3E4-8CD3-4658-AE6A-408745E7248F}" type="presParOf" srcId="{CEF50868-A000-4517-A4F2-C266463F3704}" destId="{097B0A43-D37E-485E-A8A9-9AC527077B8E}" srcOrd="4" destOrd="0" presId="urn:microsoft.com/office/officeart/2008/layout/HalfCircleOrganizationChart"/>
    <dgm:cxn modelId="{44BC8B6B-123E-4142-8E43-B5306A02285F}" type="presParOf" srcId="{097B0A43-D37E-485E-A8A9-9AC527077B8E}" destId="{F1AD1A24-75A2-4CFF-A7A5-D36D38F4C9C2}" srcOrd="0" destOrd="0" presId="urn:microsoft.com/office/officeart/2008/layout/HalfCircleOrganizationChart"/>
    <dgm:cxn modelId="{68AAA984-C80F-40C7-95BC-97C714B5CCD3}" type="presParOf" srcId="{F1AD1A24-75A2-4CFF-A7A5-D36D38F4C9C2}" destId="{3B88543C-4B52-44E0-A1B2-DF6FBDFFF3A9}" srcOrd="0" destOrd="0" presId="urn:microsoft.com/office/officeart/2008/layout/HalfCircleOrganizationChart"/>
    <dgm:cxn modelId="{B2AC36B6-59E9-4FD9-BD0C-DC4E86D7CC1B}" type="presParOf" srcId="{F1AD1A24-75A2-4CFF-A7A5-D36D38F4C9C2}" destId="{85B396C7-4DEC-46C0-953C-8A1EB60CD4CE}" srcOrd="1" destOrd="0" presId="urn:microsoft.com/office/officeart/2008/layout/HalfCircleOrganizationChart"/>
    <dgm:cxn modelId="{14F1E8AB-98AA-4438-A027-F0BC60F51167}" type="presParOf" srcId="{F1AD1A24-75A2-4CFF-A7A5-D36D38F4C9C2}" destId="{14E3DCAD-D24A-4625-81C5-C6C0306237AC}" srcOrd="2" destOrd="0" presId="urn:microsoft.com/office/officeart/2008/layout/HalfCircleOrganizationChart"/>
    <dgm:cxn modelId="{6CCE96F0-ADA1-4007-99AD-53625ED636A6}" type="presParOf" srcId="{F1AD1A24-75A2-4CFF-A7A5-D36D38F4C9C2}" destId="{E9C62BA7-AA3D-4593-A88B-A50F89EF1C2E}" srcOrd="3" destOrd="0" presId="urn:microsoft.com/office/officeart/2008/layout/HalfCircleOrganizationChart"/>
    <dgm:cxn modelId="{F6513FE2-50B8-491D-88DE-B2ECBB63174C}" type="presParOf" srcId="{097B0A43-D37E-485E-A8A9-9AC527077B8E}" destId="{03C3FFC8-D819-43B5-AC18-0C9397F7FB66}" srcOrd="1" destOrd="0" presId="urn:microsoft.com/office/officeart/2008/layout/HalfCircleOrganizationChart"/>
    <dgm:cxn modelId="{A34AAC98-1CF9-4683-950A-5C1F4D9156D4}" type="presParOf" srcId="{097B0A43-D37E-485E-A8A9-9AC527077B8E}" destId="{A4C14C2B-BBA7-4AD6-A507-DC02B2FCC950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75A2AA-BE74-4CD9-B8CA-131C3C406056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D90E784-2A9A-4951-92B1-8E75F9BC1CA3}">
      <dgm:prSet phldrT="[Texte]" custT="1"/>
      <dgm:spPr>
        <a:ln>
          <a:solidFill>
            <a:srgbClr val="139767"/>
          </a:solidFill>
        </a:ln>
      </dgm:spPr>
      <dgm:t>
        <a:bodyPr/>
        <a:lstStyle/>
        <a:p>
          <a:r>
            <a:rPr lang="fr-FR" sz="1000">
              <a:latin typeface="Segoe UI Light" panose="020B0502040204020203" pitchFamily="34" charset="0"/>
              <a:cs typeface="Segoe UI Light" panose="020B0502040204020203" pitchFamily="34" charset="0"/>
            </a:rPr>
            <a:t>Métropole Aix-Marseille-Provence </a:t>
          </a:r>
        </a:p>
      </dgm:t>
    </dgm:pt>
    <dgm:pt modelId="{832A2D0C-127F-4EEE-B84B-6A47BA81CA9F}" type="parTrans" cxnId="{4D416C08-62EF-4A27-9816-BCF180D66C51}">
      <dgm:prSet/>
      <dgm:spPr/>
      <dgm:t>
        <a:bodyPr/>
        <a:lstStyle/>
        <a:p>
          <a:endParaRPr lang="fr-FR"/>
        </a:p>
      </dgm:t>
    </dgm:pt>
    <dgm:pt modelId="{6CD5C028-0473-4BB8-8E0E-5E115B225C31}" type="sibTrans" cxnId="{4D416C08-62EF-4A27-9816-BCF180D66C51}">
      <dgm:prSet/>
      <dgm:spPr/>
      <dgm:t>
        <a:bodyPr/>
        <a:lstStyle/>
        <a:p>
          <a:endParaRPr lang="fr-FR"/>
        </a:p>
      </dgm:t>
    </dgm:pt>
    <dgm:pt modelId="{DE9D9286-75F5-4D35-B11B-DEC56566AA28}">
      <dgm:prSet custT="1"/>
      <dgm:spPr>
        <a:ln>
          <a:solidFill>
            <a:srgbClr val="139767"/>
          </a:solidFill>
        </a:ln>
      </dgm:spPr>
      <dgm:t>
        <a:bodyPr/>
        <a:lstStyle/>
        <a:p>
          <a:r>
            <a:rPr lang="fr-FR" sz="1000">
              <a:latin typeface="Segoe UI Light" panose="020B0502040204020203" pitchFamily="34" charset="0"/>
              <a:cs typeface="Segoe UI Light" panose="020B0502040204020203" pitchFamily="34" charset="0"/>
            </a:rPr>
            <a:t>Région Sud</a:t>
          </a:r>
        </a:p>
      </dgm:t>
    </dgm:pt>
    <dgm:pt modelId="{CD7C7A24-15D6-4AA4-93F4-5B4488A36521}" type="parTrans" cxnId="{BA369B5A-CE6A-4496-95BF-67AF966A3D87}">
      <dgm:prSet/>
      <dgm:spPr/>
      <dgm:t>
        <a:bodyPr/>
        <a:lstStyle/>
        <a:p>
          <a:endParaRPr lang="fr-FR"/>
        </a:p>
      </dgm:t>
    </dgm:pt>
    <dgm:pt modelId="{D8D604AC-6278-4807-9F05-1D27C7618C26}" type="sibTrans" cxnId="{BA369B5A-CE6A-4496-95BF-67AF966A3D87}">
      <dgm:prSet/>
      <dgm:spPr/>
      <dgm:t>
        <a:bodyPr/>
        <a:lstStyle/>
        <a:p>
          <a:endParaRPr lang="fr-FR"/>
        </a:p>
      </dgm:t>
    </dgm:pt>
    <dgm:pt modelId="{966A34E0-0CC9-4AF4-BE6C-2A2F2A3FE961}">
      <dgm:prSet phldrT="[Texte]" custT="1"/>
      <dgm:spPr>
        <a:ln>
          <a:solidFill>
            <a:srgbClr val="139767"/>
          </a:solidFill>
        </a:ln>
      </dgm:spPr>
      <dgm:t>
        <a:bodyPr/>
        <a:lstStyle/>
        <a:p>
          <a:r>
            <a:rPr lang="fr-FR" sz="1000">
              <a:latin typeface="Segoe UI Light" panose="020B0502040204020203" pitchFamily="34" charset="0"/>
              <a:cs typeface="Segoe UI Light" panose="020B0502040204020203" pitchFamily="34" charset="0"/>
            </a:rPr>
            <a:t>Agences d’urbanisme</a:t>
          </a:r>
        </a:p>
      </dgm:t>
    </dgm:pt>
    <dgm:pt modelId="{111C6667-CE44-4DD7-9943-43F6E243B86D}" type="parTrans" cxnId="{FFCCEAEA-BA20-40D6-A5DD-44862207CC43}">
      <dgm:prSet/>
      <dgm:spPr/>
      <dgm:t>
        <a:bodyPr/>
        <a:lstStyle/>
        <a:p>
          <a:endParaRPr lang="fr-FR"/>
        </a:p>
      </dgm:t>
    </dgm:pt>
    <dgm:pt modelId="{527C486C-27AE-4CFB-AABA-244BD4CB5291}" type="sibTrans" cxnId="{FFCCEAEA-BA20-40D6-A5DD-44862207CC43}">
      <dgm:prSet/>
      <dgm:spPr/>
      <dgm:t>
        <a:bodyPr/>
        <a:lstStyle/>
        <a:p>
          <a:endParaRPr lang="fr-FR"/>
        </a:p>
      </dgm:t>
    </dgm:pt>
    <dgm:pt modelId="{6CECA339-4766-405F-AC9E-19C5A781E1B5}">
      <dgm:prSet phldrT="[Texte]" custT="1"/>
      <dgm:spPr>
        <a:ln>
          <a:solidFill>
            <a:srgbClr val="139767"/>
          </a:solidFill>
        </a:ln>
      </dgm:spPr>
      <dgm:t>
        <a:bodyPr/>
        <a:lstStyle/>
        <a:p>
          <a:r>
            <a:rPr lang="fr-FR" sz="1000">
              <a:latin typeface="Segoe UI Light" panose="020B0502040204020203" pitchFamily="34" charset="0"/>
              <a:cs typeface="Segoe UI Light" panose="020B0502040204020203" pitchFamily="34" charset="0"/>
            </a:rPr>
            <a:t>DDTM 13</a:t>
          </a:r>
        </a:p>
      </dgm:t>
    </dgm:pt>
    <dgm:pt modelId="{90FB349B-1E82-45F9-A474-5D111D6D1CD7}" type="parTrans" cxnId="{392C70BE-FE05-46DE-856A-2C694E10A06F}">
      <dgm:prSet/>
      <dgm:spPr/>
      <dgm:t>
        <a:bodyPr/>
        <a:lstStyle/>
        <a:p>
          <a:endParaRPr lang="fr-FR"/>
        </a:p>
      </dgm:t>
    </dgm:pt>
    <dgm:pt modelId="{384760A3-596A-4AE2-9784-99A9A9A2A347}" type="sibTrans" cxnId="{392C70BE-FE05-46DE-856A-2C694E10A06F}">
      <dgm:prSet/>
      <dgm:spPr/>
      <dgm:t>
        <a:bodyPr/>
        <a:lstStyle/>
        <a:p>
          <a:endParaRPr lang="fr-FR"/>
        </a:p>
      </dgm:t>
    </dgm:pt>
    <dgm:pt modelId="{9E7C2A9E-96E4-4644-A405-22F4787D559E}">
      <dgm:prSet phldrT="[Texte]" custT="1"/>
      <dgm:spPr>
        <a:ln>
          <a:solidFill>
            <a:srgbClr val="139767"/>
          </a:solidFill>
        </a:ln>
      </dgm:spPr>
      <dgm:t>
        <a:bodyPr/>
        <a:lstStyle/>
        <a:p>
          <a:r>
            <a:rPr lang="fr-FR" sz="1000">
              <a:latin typeface="Segoe UI Light" panose="020B0502040204020203" pitchFamily="34" charset="0"/>
              <a:cs typeface="Segoe UI Light" panose="020B0502040204020203" pitchFamily="34" charset="0"/>
            </a:rPr>
            <a:t>CCIAMP</a:t>
          </a:r>
        </a:p>
      </dgm:t>
    </dgm:pt>
    <dgm:pt modelId="{2DBF719D-DB49-469F-B2BB-50398A71F860}" type="parTrans" cxnId="{F461BF95-7753-420B-AD45-FDD8D9C38427}">
      <dgm:prSet/>
      <dgm:spPr/>
      <dgm:t>
        <a:bodyPr/>
        <a:lstStyle/>
        <a:p>
          <a:endParaRPr lang="fr-FR"/>
        </a:p>
      </dgm:t>
    </dgm:pt>
    <dgm:pt modelId="{E8D2100C-3D0C-40ED-85FE-E172BFA98073}" type="sibTrans" cxnId="{F461BF95-7753-420B-AD45-FDD8D9C38427}">
      <dgm:prSet/>
      <dgm:spPr/>
      <dgm:t>
        <a:bodyPr/>
        <a:lstStyle/>
        <a:p>
          <a:endParaRPr lang="fr-FR"/>
        </a:p>
      </dgm:t>
    </dgm:pt>
    <dgm:pt modelId="{68E54C47-9035-4CC5-8E84-419551C49A4A}">
      <dgm:prSet phldrT="[Texte]" custT="1"/>
      <dgm:spPr>
        <a:ln>
          <a:solidFill>
            <a:srgbClr val="139767"/>
          </a:solidFill>
        </a:ln>
      </dgm:spPr>
      <dgm:t>
        <a:bodyPr/>
        <a:lstStyle/>
        <a:p>
          <a:r>
            <a:rPr lang="fr-FR" sz="1000">
              <a:latin typeface="Segoe UI Light" panose="020B0502040204020203" pitchFamily="34" charset="0"/>
              <a:cs typeface="Segoe UI Light" panose="020B0502040204020203" pitchFamily="34" charset="0"/>
            </a:rPr>
            <a:t>CMAR PACA</a:t>
          </a:r>
        </a:p>
      </dgm:t>
    </dgm:pt>
    <dgm:pt modelId="{B0C3B37C-6733-46E8-969B-5C74C0EE0B14}" type="parTrans" cxnId="{28FE6EF5-27F9-4C2F-88AB-3E0B0C6687A8}">
      <dgm:prSet/>
      <dgm:spPr/>
      <dgm:t>
        <a:bodyPr/>
        <a:lstStyle/>
        <a:p>
          <a:endParaRPr lang="fr-FR"/>
        </a:p>
      </dgm:t>
    </dgm:pt>
    <dgm:pt modelId="{B8D4C832-48D9-4822-A8E8-4C77F49D1747}" type="sibTrans" cxnId="{28FE6EF5-27F9-4C2F-88AB-3E0B0C6687A8}">
      <dgm:prSet/>
      <dgm:spPr/>
      <dgm:t>
        <a:bodyPr/>
        <a:lstStyle/>
        <a:p>
          <a:endParaRPr lang="fr-FR"/>
        </a:p>
      </dgm:t>
    </dgm:pt>
    <dgm:pt modelId="{D96E2860-924E-4692-A52C-68D85EF1A65D}" type="pres">
      <dgm:prSet presAssocID="{B175A2AA-BE74-4CD9-B8CA-131C3C406056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80FE3BC-36BF-40FE-9EE0-31E0707B9EFB}" type="pres">
      <dgm:prSet presAssocID="{1D90E784-2A9A-4951-92B1-8E75F9BC1CA3}" presName="hierRoot1" presStyleCnt="0">
        <dgm:presLayoutVars>
          <dgm:hierBranch val="init"/>
        </dgm:presLayoutVars>
      </dgm:prSet>
      <dgm:spPr/>
    </dgm:pt>
    <dgm:pt modelId="{CA90F857-4923-4D82-AAD6-8995E1D1C4ED}" type="pres">
      <dgm:prSet presAssocID="{1D90E784-2A9A-4951-92B1-8E75F9BC1CA3}" presName="rootComposite1" presStyleCnt="0"/>
      <dgm:spPr/>
    </dgm:pt>
    <dgm:pt modelId="{D1152024-744A-448D-B544-AE0B44877670}" type="pres">
      <dgm:prSet presAssocID="{1D90E784-2A9A-4951-92B1-8E75F9BC1CA3}" presName="rootText1" presStyleLbl="alignAcc1" presStyleIdx="0" presStyleCnt="0">
        <dgm:presLayoutVars>
          <dgm:chPref val="3"/>
        </dgm:presLayoutVars>
      </dgm:prSet>
      <dgm:spPr/>
    </dgm:pt>
    <dgm:pt modelId="{55466693-E8DD-47A4-9D3A-4681956AD291}" type="pres">
      <dgm:prSet presAssocID="{1D90E784-2A9A-4951-92B1-8E75F9BC1CA3}" presName="topArc1" presStyleLbl="parChTrans1D1" presStyleIdx="0" presStyleCnt="12"/>
      <dgm:spPr/>
    </dgm:pt>
    <dgm:pt modelId="{A26EC99B-F817-4D11-AECA-2A67542C2894}" type="pres">
      <dgm:prSet presAssocID="{1D90E784-2A9A-4951-92B1-8E75F9BC1CA3}" presName="bottomArc1" presStyleLbl="parChTrans1D1" presStyleIdx="1" presStyleCnt="12"/>
      <dgm:spPr/>
    </dgm:pt>
    <dgm:pt modelId="{D604684A-FF8B-45C9-87CC-194206A13BD8}" type="pres">
      <dgm:prSet presAssocID="{1D90E784-2A9A-4951-92B1-8E75F9BC1CA3}" presName="topConnNode1" presStyleLbl="node1" presStyleIdx="0" presStyleCnt="0"/>
      <dgm:spPr/>
    </dgm:pt>
    <dgm:pt modelId="{8C88FBBA-B8AC-4169-9476-35792D807D85}" type="pres">
      <dgm:prSet presAssocID="{1D90E784-2A9A-4951-92B1-8E75F9BC1CA3}" presName="hierChild2" presStyleCnt="0"/>
      <dgm:spPr/>
    </dgm:pt>
    <dgm:pt modelId="{A0D88894-6947-4723-AE8F-DD42C1B82B60}" type="pres">
      <dgm:prSet presAssocID="{1D90E784-2A9A-4951-92B1-8E75F9BC1CA3}" presName="hierChild3" presStyleCnt="0"/>
      <dgm:spPr/>
    </dgm:pt>
    <dgm:pt modelId="{E0E72C75-3589-4D59-B379-9D5D1104A333}" type="pres">
      <dgm:prSet presAssocID="{DE9D9286-75F5-4D35-B11B-DEC56566AA28}" presName="hierRoot1" presStyleCnt="0">
        <dgm:presLayoutVars>
          <dgm:hierBranch val="init"/>
        </dgm:presLayoutVars>
      </dgm:prSet>
      <dgm:spPr/>
    </dgm:pt>
    <dgm:pt modelId="{A8D194B3-1C4C-4DA2-AC0C-883F27CC4A35}" type="pres">
      <dgm:prSet presAssocID="{DE9D9286-75F5-4D35-B11B-DEC56566AA28}" presName="rootComposite1" presStyleCnt="0"/>
      <dgm:spPr/>
    </dgm:pt>
    <dgm:pt modelId="{810458A0-DD17-440A-A924-4CAB6E87531F}" type="pres">
      <dgm:prSet presAssocID="{DE9D9286-75F5-4D35-B11B-DEC56566AA28}" presName="rootText1" presStyleLbl="alignAcc1" presStyleIdx="0" presStyleCnt="0">
        <dgm:presLayoutVars>
          <dgm:chPref val="3"/>
        </dgm:presLayoutVars>
      </dgm:prSet>
      <dgm:spPr/>
    </dgm:pt>
    <dgm:pt modelId="{42675E45-F301-427E-9D44-879696EAFE07}" type="pres">
      <dgm:prSet presAssocID="{DE9D9286-75F5-4D35-B11B-DEC56566AA28}" presName="topArc1" presStyleLbl="parChTrans1D1" presStyleIdx="2" presStyleCnt="12"/>
      <dgm:spPr/>
    </dgm:pt>
    <dgm:pt modelId="{D8FF955E-E834-406B-8E56-878A3FC5ABA8}" type="pres">
      <dgm:prSet presAssocID="{DE9D9286-75F5-4D35-B11B-DEC56566AA28}" presName="bottomArc1" presStyleLbl="parChTrans1D1" presStyleIdx="3" presStyleCnt="12"/>
      <dgm:spPr/>
    </dgm:pt>
    <dgm:pt modelId="{6E26A315-B02E-43A1-8ADA-EC3C4991836F}" type="pres">
      <dgm:prSet presAssocID="{DE9D9286-75F5-4D35-B11B-DEC56566AA28}" presName="topConnNode1" presStyleLbl="node1" presStyleIdx="0" presStyleCnt="0"/>
      <dgm:spPr/>
    </dgm:pt>
    <dgm:pt modelId="{97C73A7F-D6E2-474B-B7A2-3CE4757E7EEE}" type="pres">
      <dgm:prSet presAssocID="{DE9D9286-75F5-4D35-B11B-DEC56566AA28}" presName="hierChild2" presStyleCnt="0"/>
      <dgm:spPr/>
    </dgm:pt>
    <dgm:pt modelId="{39488042-4228-4E09-BEFD-B0E416093D6A}" type="pres">
      <dgm:prSet presAssocID="{DE9D9286-75F5-4D35-B11B-DEC56566AA28}" presName="hierChild3" presStyleCnt="0"/>
      <dgm:spPr/>
    </dgm:pt>
    <dgm:pt modelId="{02F40283-3F3B-4F38-A138-20CDF886DA2F}" type="pres">
      <dgm:prSet presAssocID="{966A34E0-0CC9-4AF4-BE6C-2A2F2A3FE961}" presName="hierRoot1" presStyleCnt="0">
        <dgm:presLayoutVars>
          <dgm:hierBranch val="init"/>
        </dgm:presLayoutVars>
      </dgm:prSet>
      <dgm:spPr/>
    </dgm:pt>
    <dgm:pt modelId="{52A089F7-B9A3-4D7B-938C-C76B9978C9CC}" type="pres">
      <dgm:prSet presAssocID="{966A34E0-0CC9-4AF4-BE6C-2A2F2A3FE961}" presName="rootComposite1" presStyleCnt="0"/>
      <dgm:spPr/>
    </dgm:pt>
    <dgm:pt modelId="{68674A54-141A-41F9-88D0-E01C1AF23668}" type="pres">
      <dgm:prSet presAssocID="{966A34E0-0CC9-4AF4-BE6C-2A2F2A3FE961}" presName="rootText1" presStyleLbl="alignAcc1" presStyleIdx="0" presStyleCnt="0">
        <dgm:presLayoutVars>
          <dgm:chPref val="3"/>
        </dgm:presLayoutVars>
      </dgm:prSet>
      <dgm:spPr/>
    </dgm:pt>
    <dgm:pt modelId="{609FA863-9228-46A8-9FCD-B8150C466877}" type="pres">
      <dgm:prSet presAssocID="{966A34E0-0CC9-4AF4-BE6C-2A2F2A3FE961}" presName="topArc1" presStyleLbl="parChTrans1D1" presStyleIdx="4" presStyleCnt="12"/>
      <dgm:spPr/>
    </dgm:pt>
    <dgm:pt modelId="{F916B74F-82BE-49A2-BC2F-04FFA43727CF}" type="pres">
      <dgm:prSet presAssocID="{966A34E0-0CC9-4AF4-BE6C-2A2F2A3FE961}" presName="bottomArc1" presStyleLbl="parChTrans1D1" presStyleIdx="5" presStyleCnt="12"/>
      <dgm:spPr/>
    </dgm:pt>
    <dgm:pt modelId="{4C3AC863-C83A-40D8-8090-9C1891626B89}" type="pres">
      <dgm:prSet presAssocID="{966A34E0-0CC9-4AF4-BE6C-2A2F2A3FE961}" presName="topConnNode1" presStyleLbl="node1" presStyleIdx="0" presStyleCnt="0"/>
      <dgm:spPr/>
    </dgm:pt>
    <dgm:pt modelId="{CA7FB85D-A716-4E12-955A-93B059857383}" type="pres">
      <dgm:prSet presAssocID="{966A34E0-0CC9-4AF4-BE6C-2A2F2A3FE961}" presName="hierChild2" presStyleCnt="0"/>
      <dgm:spPr/>
    </dgm:pt>
    <dgm:pt modelId="{EC56C67E-E875-4780-BF56-EACC3E0C56D2}" type="pres">
      <dgm:prSet presAssocID="{966A34E0-0CC9-4AF4-BE6C-2A2F2A3FE961}" presName="hierChild3" presStyleCnt="0"/>
      <dgm:spPr/>
    </dgm:pt>
    <dgm:pt modelId="{6D19995D-BEB7-4E12-9975-F90CDBD5F84E}" type="pres">
      <dgm:prSet presAssocID="{6CECA339-4766-405F-AC9E-19C5A781E1B5}" presName="hierRoot1" presStyleCnt="0">
        <dgm:presLayoutVars>
          <dgm:hierBranch val="init"/>
        </dgm:presLayoutVars>
      </dgm:prSet>
      <dgm:spPr/>
    </dgm:pt>
    <dgm:pt modelId="{7387754F-5034-4DBA-B9CC-8F7294F1E8A7}" type="pres">
      <dgm:prSet presAssocID="{6CECA339-4766-405F-AC9E-19C5A781E1B5}" presName="rootComposite1" presStyleCnt="0"/>
      <dgm:spPr/>
    </dgm:pt>
    <dgm:pt modelId="{4ADD5DA7-B5AC-49AF-A7A4-4CDDCD1FE2AA}" type="pres">
      <dgm:prSet presAssocID="{6CECA339-4766-405F-AC9E-19C5A781E1B5}" presName="rootText1" presStyleLbl="alignAcc1" presStyleIdx="0" presStyleCnt="0">
        <dgm:presLayoutVars>
          <dgm:chPref val="3"/>
        </dgm:presLayoutVars>
      </dgm:prSet>
      <dgm:spPr/>
    </dgm:pt>
    <dgm:pt modelId="{2F5C1E1F-3C43-4D60-9A5B-AF4F9A9E5849}" type="pres">
      <dgm:prSet presAssocID="{6CECA339-4766-405F-AC9E-19C5A781E1B5}" presName="topArc1" presStyleLbl="parChTrans1D1" presStyleIdx="6" presStyleCnt="12"/>
      <dgm:spPr/>
    </dgm:pt>
    <dgm:pt modelId="{4CD41F11-042B-4D59-94C4-339F461590E2}" type="pres">
      <dgm:prSet presAssocID="{6CECA339-4766-405F-AC9E-19C5A781E1B5}" presName="bottomArc1" presStyleLbl="parChTrans1D1" presStyleIdx="7" presStyleCnt="12"/>
      <dgm:spPr/>
    </dgm:pt>
    <dgm:pt modelId="{E7DED00B-07ED-4DD4-8E4C-C636A1F55422}" type="pres">
      <dgm:prSet presAssocID="{6CECA339-4766-405F-AC9E-19C5A781E1B5}" presName="topConnNode1" presStyleLbl="node1" presStyleIdx="0" presStyleCnt="0"/>
      <dgm:spPr/>
    </dgm:pt>
    <dgm:pt modelId="{BA4748D5-0CCB-4473-82DB-2A4C2CC57227}" type="pres">
      <dgm:prSet presAssocID="{6CECA339-4766-405F-AC9E-19C5A781E1B5}" presName="hierChild2" presStyleCnt="0"/>
      <dgm:spPr/>
    </dgm:pt>
    <dgm:pt modelId="{946918F5-63FF-4535-A71E-4A75EA32412C}" type="pres">
      <dgm:prSet presAssocID="{6CECA339-4766-405F-AC9E-19C5A781E1B5}" presName="hierChild3" presStyleCnt="0"/>
      <dgm:spPr/>
    </dgm:pt>
    <dgm:pt modelId="{210B3464-6073-418B-A50E-1228FAFD74EC}" type="pres">
      <dgm:prSet presAssocID="{9E7C2A9E-96E4-4644-A405-22F4787D559E}" presName="hierRoot1" presStyleCnt="0">
        <dgm:presLayoutVars>
          <dgm:hierBranch val="init"/>
        </dgm:presLayoutVars>
      </dgm:prSet>
      <dgm:spPr/>
    </dgm:pt>
    <dgm:pt modelId="{93E7C534-1855-41B6-8B7F-79189D80A6A4}" type="pres">
      <dgm:prSet presAssocID="{9E7C2A9E-96E4-4644-A405-22F4787D559E}" presName="rootComposite1" presStyleCnt="0"/>
      <dgm:spPr/>
    </dgm:pt>
    <dgm:pt modelId="{EE4BE528-2F56-4C3A-9FFF-E3E97673338B}" type="pres">
      <dgm:prSet presAssocID="{9E7C2A9E-96E4-4644-A405-22F4787D559E}" presName="rootText1" presStyleLbl="alignAcc1" presStyleIdx="0" presStyleCnt="0">
        <dgm:presLayoutVars>
          <dgm:chPref val="3"/>
        </dgm:presLayoutVars>
      </dgm:prSet>
      <dgm:spPr/>
    </dgm:pt>
    <dgm:pt modelId="{07AA4AF3-B5FD-4E9C-8319-E8D531D4D89D}" type="pres">
      <dgm:prSet presAssocID="{9E7C2A9E-96E4-4644-A405-22F4787D559E}" presName="topArc1" presStyleLbl="parChTrans1D1" presStyleIdx="8" presStyleCnt="12"/>
      <dgm:spPr/>
    </dgm:pt>
    <dgm:pt modelId="{C66C15E0-3A9E-40EE-AF95-7E626004566A}" type="pres">
      <dgm:prSet presAssocID="{9E7C2A9E-96E4-4644-A405-22F4787D559E}" presName="bottomArc1" presStyleLbl="parChTrans1D1" presStyleIdx="9" presStyleCnt="12"/>
      <dgm:spPr/>
    </dgm:pt>
    <dgm:pt modelId="{9B1CB58C-A737-4D1D-804A-42B77FA74821}" type="pres">
      <dgm:prSet presAssocID="{9E7C2A9E-96E4-4644-A405-22F4787D559E}" presName="topConnNode1" presStyleLbl="node1" presStyleIdx="0" presStyleCnt="0"/>
      <dgm:spPr/>
    </dgm:pt>
    <dgm:pt modelId="{71CCFF11-6AB0-4F12-9908-AB9CFFF1DB34}" type="pres">
      <dgm:prSet presAssocID="{9E7C2A9E-96E4-4644-A405-22F4787D559E}" presName="hierChild2" presStyleCnt="0"/>
      <dgm:spPr/>
    </dgm:pt>
    <dgm:pt modelId="{DE02AC2A-607B-4C64-8EBC-898B84161AB2}" type="pres">
      <dgm:prSet presAssocID="{9E7C2A9E-96E4-4644-A405-22F4787D559E}" presName="hierChild3" presStyleCnt="0"/>
      <dgm:spPr/>
    </dgm:pt>
    <dgm:pt modelId="{9DFF923D-7B71-4CE0-8874-5C0C076E2B79}" type="pres">
      <dgm:prSet presAssocID="{68E54C47-9035-4CC5-8E84-419551C49A4A}" presName="hierRoot1" presStyleCnt="0">
        <dgm:presLayoutVars>
          <dgm:hierBranch val="init"/>
        </dgm:presLayoutVars>
      </dgm:prSet>
      <dgm:spPr/>
    </dgm:pt>
    <dgm:pt modelId="{2E7FF325-2A46-4E80-9D84-47C3074F7380}" type="pres">
      <dgm:prSet presAssocID="{68E54C47-9035-4CC5-8E84-419551C49A4A}" presName="rootComposite1" presStyleCnt="0"/>
      <dgm:spPr/>
    </dgm:pt>
    <dgm:pt modelId="{37F4CC32-EC81-4A28-9B65-93519D53C335}" type="pres">
      <dgm:prSet presAssocID="{68E54C47-9035-4CC5-8E84-419551C49A4A}" presName="rootText1" presStyleLbl="alignAcc1" presStyleIdx="0" presStyleCnt="0">
        <dgm:presLayoutVars>
          <dgm:chPref val="3"/>
        </dgm:presLayoutVars>
      </dgm:prSet>
      <dgm:spPr/>
    </dgm:pt>
    <dgm:pt modelId="{06A961E9-A9A5-4883-B8FE-9D4DFFF35099}" type="pres">
      <dgm:prSet presAssocID="{68E54C47-9035-4CC5-8E84-419551C49A4A}" presName="topArc1" presStyleLbl="parChTrans1D1" presStyleIdx="10" presStyleCnt="12"/>
      <dgm:spPr/>
    </dgm:pt>
    <dgm:pt modelId="{C28F22EB-FAD6-4CBA-A3FF-BF9C43850ECC}" type="pres">
      <dgm:prSet presAssocID="{68E54C47-9035-4CC5-8E84-419551C49A4A}" presName="bottomArc1" presStyleLbl="parChTrans1D1" presStyleIdx="11" presStyleCnt="12"/>
      <dgm:spPr/>
    </dgm:pt>
    <dgm:pt modelId="{46F9A923-080C-4039-88ED-F15F4B67E8BF}" type="pres">
      <dgm:prSet presAssocID="{68E54C47-9035-4CC5-8E84-419551C49A4A}" presName="topConnNode1" presStyleLbl="node1" presStyleIdx="0" presStyleCnt="0"/>
      <dgm:spPr/>
    </dgm:pt>
    <dgm:pt modelId="{A9B3DEAE-1A10-44CC-8D74-28C4110B3C17}" type="pres">
      <dgm:prSet presAssocID="{68E54C47-9035-4CC5-8E84-419551C49A4A}" presName="hierChild2" presStyleCnt="0"/>
      <dgm:spPr/>
    </dgm:pt>
    <dgm:pt modelId="{33B6EA5A-A878-4716-9682-538CED74BB83}" type="pres">
      <dgm:prSet presAssocID="{68E54C47-9035-4CC5-8E84-419551C49A4A}" presName="hierChild3" presStyleCnt="0"/>
      <dgm:spPr/>
    </dgm:pt>
  </dgm:ptLst>
  <dgm:cxnLst>
    <dgm:cxn modelId="{22988100-7F8F-4D49-A832-EF484BBD24EC}" type="presOf" srcId="{6CECA339-4766-405F-AC9E-19C5A781E1B5}" destId="{4ADD5DA7-B5AC-49AF-A7A4-4CDDCD1FE2AA}" srcOrd="0" destOrd="0" presId="urn:microsoft.com/office/officeart/2008/layout/HalfCircleOrganizationChart"/>
    <dgm:cxn modelId="{4D416C08-62EF-4A27-9816-BCF180D66C51}" srcId="{B175A2AA-BE74-4CD9-B8CA-131C3C406056}" destId="{1D90E784-2A9A-4951-92B1-8E75F9BC1CA3}" srcOrd="0" destOrd="0" parTransId="{832A2D0C-127F-4EEE-B84B-6A47BA81CA9F}" sibTransId="{6CD5C028-0473-4BB8-8E0E-5E115B225C31}"/>
    <dgm:cxn modelId="{2C569424-78D2-4F00-8D76-EF0492FD2B7A}" type="presOf" srcId="{1D90E784-2A9A-4951-92B1-8E75F9BC1CA3}" destId="{D604684A-FF8B-45C9-87CC-194206A13BD8}" srcOrd="1" destOrd="0" presId="urn:microsoft.com/office/officeart/2008/layout/HalfCircleOrganizationChart"/>
    <dgm:cxn modelId="{2FE0745F-2F4B-4467-9040-0BEE5401CE4F}" type="presOf" srcId="{9E7C2A9E-96E4-4644-A405-22F4787D559E}" destId="{9B1CB58C-A737-4D1D-804A-42B77FA74821}" srcOrd="1" destOrd="0" presId="urn:microsoft.com/office/officeart/2008/layout/HalfCircleOrganizationChart"/>
    <dgm:cxn modelId="{80F9144E-D69A-4B0E-B4D9-566A14D54D0A}" type="presOf" srcId="{68E54C47-9035-4CC5-8E84-419551C49A4A}" destId="{46F9A923-080C-4039-88ED-F15F4B67E8BF}" srcOrd="1" destOrd="0" presId="urn:microsoft.com/office/officeart/2008/layout/HalfCircleOrganizationChart"/>
    <dgm:cxn modelId="{78A72058-6823-4BA5-982E-A095B0620B69}" type="presOf" srcId="{9E7C2A9E-96E4-4644-A405-22F4787D559E}" destId="{EE4BE528-2F56-4C3A-9FFF-E3E97673338B}" srcOrd="0" destOrd="0" presId="urn:microsoft.com/office/officeart/2008/layout/HalfCircleOrganizationChart"/>
    <dgm:cxn modelId="{BA369B5A-CE6A-4496-95BF-67AF966A3D87}" srcId="{B175A2AA-BE74-4CD9-B8CA-131C3C406056}" destId="{DE9D9286-75F5-4D35-B11B-DEC56566AA28}" srcOrd="1" destOrd="0" parTransId="{CD7C7A24-15D6-4AA4-93F4-5B4488A36521}" sibTransId="{D8D604AC-6278-4807-9F05-1D27C7618C26}"/>
    <dgm:cxn modelId="{F461BF95-7753-420B-AD45-FDD8D9C38427}" srcId="{B175A2AA-BE74-4CD9-B8CA-131C3C406056}" destId="{9E7C2A9E-96E4-4644-A405-22F4787D559E}" srcOrd="4" destOrd="0" parTransId="{2DBF719D-DB49-469F-B2BB-50398A71F860}" sibTransId="{E8D2100C-3D0C-40ED-85FE-E172BFA98073}"/>
    <dgm:cxn modelId="{430ED196-A8F5-4E20-B58F-C20088EA249E}" type="presOf" srcId="{B175A2AA-BE74-4CD9-B8CA-131C3C406056}" destId="{D96E2860-924E-4692-A52C-68D85EF1A65D}" srcOrd="0" destOrd="0" presId="urn:microsoft.com/office/officeart/2008/layout/HalfCircleOrganizationChart"/>
    <dgm:cxn modelId="{30603A9E-08F7-478A-9A87-AF1BF99CFEF4}" type="presOf" srcId="{1D90E784-2A9A-4951-92B1-8E75F9BC1CA3}" destId="{D1152024-744A-448D-B544-AE0B44877670}" srcOrd="0" destOrd="0" presId="urn:microsoft.com/office/officeart/2008/layout/HalfCircleOrganizationChart"/>
    <dgm:cxn modelId="{392C70BE-FE05-46DE-856A-2C694E10A06F}" srcId="{B175A2AA-BE74-4CD9-B8CA-131C3C406056}" destId="{6CECA339-4766-405F-AC9E-19C5A781E1B5}" srcOrd="3" destOrd="0" parTransId="{90FB349B-1E82-45F9-A474-5D111D6D1CD7}" sibTransId="{384760A3-596A-4AE2-9784-99A9A9A2A347}"/>
    <dgm:cxn modelId="{2F07B4C8-A134-461F-B399-97D8D32EE235}" type="presOf" srcId="{DE9D9286-75F5-4D35-B11B-DEC56566AA28}" destId="{810458A0-DD17-440A-A924-4CAB6E87531F}" srcOrd="0" destOrd="0" presId="urn:microsoft.com/office/officeart/2008/layout/HalfCircleOrganizationChart"/>
    <dgm:cxn modelId="{9782CBCA-72A8-4641-A085-DF9900A60A6B}" type="presOf" srcId="{966A34E0-0CC9-4AF4-BE6C-2A2F2A3FE961}" destId="{4C3AC863-C83A-40D8-8090-9C1891626B89}" srcOrd="1" destOrd="0" presId="urn:microsoft.com/office/officeart/2008/layout/HalfCircleOrganizationChart"/>
    <dgm:cxn modelId="{3C110CCB-8E81-414A-B6B3-F63715DF90EA}" type="presOf" srcId="{68E54C47-9035-4CC5-8E84-419551C49A4A}" destId="{37F4CC32-EC81-4A28-9B65-93519D53C335}" srcOrd="0" destOrd="0" presId="urn:microsoft.com/office/officeart/2008/layout/HalfCircleOrganizationChart"/>
    <dgm:cxn modelId="{AB1880D6-D469-4746-8CF6-065EE3023AE8}" type="presOf" srcId="{966A34E0-0CC9-4AF4-BE6C-2A2F2A3FE961}" destId="{68674A54-141A-41F9-88D0-E01C1AF23668}" srcOrd="0" destOrd="0" presId="urn:microsoft.com/office/officeart/2008/layout/HalfCircleOrganizationChart"/>
    <dgm:cxn modelId="{FFCCEAEA-BA20-40D6-A5DD-44862207CC43}" srcId="{B175A2AA-BE74-4CD9-B8CA-131C3C406056}" destId="{966A34E0-0CC9-4AF4-BE6C-2A2F2A3FE961}" srcOrd="2" destOrd="0" parTransId="{111C6667-CE44-4DD7-9943-43F6E243B86D}" sibTransId="{527C486C-27AE-4CFB-AABA-244BD4CB5291}"/>
    <dgm:cxn modelId="{585018EF-BFEA-4CCE-A4E2-6924DB52FF21}" type="presOf" srcId="{6CECA339-4766-405F-AC9E-19C5A781E1B5}" destId="{E7DED00B-07ED-4DD4-8E4C-C636A1F55422}" srcOrd="1" destOrd="0" presId="urn:microsoft.com/office/officeart/2008/layout/HalfCircleOrganizationChart"/>
    <dgm:cxn modelId="{28FE6EF5-27F9-4C2F-88AB-3E0B0C6687A8}" srcId="{B175A2AA-BE74-4CD9-B8CA-131C3C406056}" destId="{68E54C47-9035-4CC5-8E84-419551C49A4A}" srcOrd="5" destOrd="0" parTransId="{B0C3B37C-6733-46E8-969B-5C74C0EE0B14}" sibTransId="{B8D4C832-48D9-4822-A8E8-4C77F49D1747}"/>
    <dgm:cxn modelId="{D856BDF6-E6DE-458C-9A63-8B5B5099880A}" type="presOf" srcId="{DE9D9286-75F5-4D35-B11B-DEC56566AA28}" destId="{6E26A315-B02E-43A1-8ADA-EC3C4991836F}" srcOrd="1" destOrd="0" presId="urn:microsoft.com/office/officeart/2008/layout/HalfCircleOrganizationChart"/>
    <dgm:cxn modelId="{2C209D3A-43FD-4051-BBD4-E2E5A4D402BF}" type="presParOf" srcId="{D96E2860-924E-4692-A52C-68D85EF1A65D}" destId="{A80FE3BC-36BF-40FE-9EE0-31E0707B9EFB}" srcOrd="0" destOrd="0" presId="urn:microsoft.com/office/officeart/2008/layout/HalfCircleOrganizationChart"/>
    <dgm:cxn modelId="{E728DCDA-D545-40A4-9235-DCF15816ED80}" type="presParOf" srcId="{A80FE3BC-36BF-40FE-9EE0-31E0707B9EFB}" destId="{CA90F857-4923-4D82-AAD6-8995E1D1C4ED}" srcOrd="0" destOrd="0" presId="urn:microsoft.com/office/officeart/2008/layout/HalfCircleOrganizationChart"/>
    <dgm:cxn modelId="{09A0F064-3743-487A-AA5B-D8648F0EC492}" type="presParOf" srcId="{CA90F857-4923-4D82-AAD6-8995E1D1C4ED}" destId="{D1152024-744A-448D-B544-AE0B44877670}" srcOrd="0" destOrd="0" presId="urn:microsoft.com/office/officeart/2008/layout/HalfCircleOrganizationChart"/>
    <dgm:cxn modelId="{623FE43F-12EB-4886-BC46-DDA9F19E5ED2}" type="presParOf" srcId="{CA90F857-4923-4D82-AAD6-8995E1D1C4ED}" destId="{55466693-E8DD-47A4-9D3A-4681956AD291}" srcOrd="1" destOrd="0" presId="urn:microsoft.com/office/officeart/2008/layout/HalfCircleOrganizationChart"/>
    <dgm:cxn modelId="{66F728D9-1271-40F5-99E4-22ADD7B499F6}" type="presParOf" srcId="{CA90F857-4923-4D82-AAD6-8995E1D1C4ED}" destId="{A26EC99B-F817-4D11-AECA-2A67542C2894}" srcOrd="2" destOrd="0" presId="urn:microsoft.com/office/officeart/2008/layout/HalfCircleOrganizationChart"/>
    <dgm:cxn modelId="{29445C59-60C5-4EB4-9134-F89B2EFBBD46}" type="presParOf" srcId="{CA90F857-4923-4D82-AAD6-8995E1D1C4ED}" destId="{D604684A-FF8B-45C9-87CC-194206A13BD8}" srcOrd="3" destOrd="0" presId="urn:microsoft.com/office/officeart/2008/layout/HalfCircleOrganizationChart"/>
    <dgm:cxn modelId="{4F074F6F-CFBB-43EB-9115-EFF5CD47B4B0}" type="presParOf" srcId="{A80FE3BC-36BF-40FE-9EE0-31E0707B9EFB}" destId="{8C88FBBA-B8AC-4169-9476-35792D807D85}" srcOrd="1" destOrd="0" presId="urn:microsoft.com/office/officeart/2008/layout/HalfCircleOrganizationChart"/>
    <dgm:cxn modelId="{B78058CE-EA0B-4428-A092-E2D1220A1470}" type="presParOf" srcId="{A80FE3BC-36BF-40FE-9EE0-31E0707B9EFB}" destId="{A0D88894-6947-4723-AE8F-DD42C1B82B60}" srcOrd="2" destOrd="0" presId="urn:microsoft.com/office/officeart/2008/layout/HalfCircleOrganizationChart"/>
    <dgm:cxn modelId="{9524A201-CD70-436D-B675-54DECC0351FC}" type="presParOf" srcId="{D96E2860-924E-4692-A52C-68D85EF1A65D}" destId="{E0E72C75-3589-4D59-B379-9D5D1104A333}" srcOrd="1" destOrd="0" presId="urn:microsoft.com/office/officeart/2008/layout/HalfCircleOrganizationChart"/>
    <dgm:cxn modelId="{A6619191-EC75-43EC-B02E-C5B086A3B990}" type="presParOf" srcId="{E0E72C75-3589-4D59-B379-9D5D1104A333}" destId="{A8D194B3-1C4C-4DA2-AC0C-883F27CC4A35}" srcOrd="0" destOrd="0" presId="urn:microsoft.com/office/officeart/2008/layout/HalfCircleOrganizationChart"/>
    <dgm:cxn modelId="{3C369B6C-E6B1-4F28-BE35-57CA3F203F54}" type="presParOf" srcId="{A8D194B3-1C4C-4DA2-AC0C-883F27CC4A35}" destId="{810458A0-DD17-440A-A924-4CAB6E87531F}" srcOrd="0" destOrd="0" presId="urn:microsoft.com/office/officeart/2008/layout/HalfCircleOrganizationChart"/>
    <dgm:cxn modelId="{841F1A8E-A3DE-4D71-BB4F-E61B9BA9BF91}" type="presParOf" srcId="{A8D194B3-1C4C-4DA2-AC0C-883F27CC4A35}" destId="{42675E45-F301-427E-9D44-879696EAFE07}" srcOrd="1" destOrd="0" presId="urn:microsoft.com/office/officeart/2008/layout/HalfCircleOrganizationChart"/>
    <dgm:cxn modelId="{D2366279-49D1-4C2F-BE36-2CBCD45E75EC}" type="presParOf" srcId="{A8D194B3-1C4C-4DA2-AC0C-883F27CC4A35}" destId="{D8FF955E-E834-406B-8E56-878A3FC5ABA8}" srcOrd="2" destOrd="0" presId="urn:microsoft.com/office/officeart/2008/layout/HalfCircleOrganizationChart"/>
    <dgm:cxn modelId="{C22E8AD3-7823-4FAE-89E4-A8B0716BD276}" type="presParOf" srcId="{A8D194B3-1C4C-4DA2-AC0C-883F27CC4A35}" destId="{6E26A315-B02E-43A1-8ADA-EC3C4991836F}" srcOrd="3" destOrd="0" presId="urn:microsoft.com/office/officeart/2008/layout/HalfCircleOrganizationChart"/>
    <dgm:cxn modelId="{4238F505-A20A-4960-AE80-ADAB37751CAB}" type="presParOf" srcId="{E0E72C75-3589-4D59-B379-9D5D1104A333}" destId="{97C73A7F-D6E2-474B-B7A2-3CE4757E7EEE}" srcOrd="1" destOrd="0" presId="urn:microsoft.com/office/officeart/2008/layout/HalfCircleOrganizationChart"/>
    <dgm:cxn modelId="{97A8E5A8-D6DF-447F-A7B7-A870F66FF428}" type="presParOf" srcId="{E0E72C75-3589-4D59-B379-9D5D1104A333}" destId="{39488042-4228-4E09-BEFD-B0E416093D6A}" srcOrd="2" destOrd="0" presId="urn:microsoft.com/office/officeart/2008/layout/HalfCircleOrganizationChart"/>
    <dgm:cxn modelId="{069E1737-E9C8-428C-A405-CAC701E6D5C1}" type="presParOf" srcId="{D96E2860-924E-4692-A52C-68D85EF1A65D}" destId="{02F40283-3F3B-4F38-A138-20CDF886DA2F}" srcOrd="2" destOrd="0" presId="urn:microsoft.com/office/officeart/2008/layout/HalfCircleOrganizationChart"/>
    <dgm:cxn modelId="{D2CEF733-E135-4E8C-A423-D215ACAD8F9B}" type="presParOf" srcId="{02F40283-3F3B-4F38-A138-20CDF886DA2F}" destId="{52A089F7-B9A3-4D7B-938C-C76B9978C9CC}" srcOrd="0" destOrd="0" presId="urn:microsoft.com/office/officeart/2008/layout/HalfCircleOrganizationChart"/>
    <dgm:cxn modelId="{259B7692-2CA1-47BA-8A39-66FF80525789}" type="presParOf" srcId="{52A089F7-B9A3-4D7B-938C-C76B9978C9CC}" destId="{68674A54-141A-41F9-88D0-E01C1AF23668}" srcOrd="0" destOrd="0" presId="urn:microsoft.com/office/officeart/2008/layout/HalfCircleOrganizationChart"/>
    <dgm:cxn modelId="{3E8B399F-AECA-4895-85D7-CA61054D62D3}" type="presParOf" srcId="{52A089F7-B9A3-4D7B-938C-C76B9978C9CC}" destId="{609FA863-9228-46A8-9FCD-B8150C466877}" srcOrd="1" destOrd="0" presId="urn:microsoft.com/office/officeart/2008/layout/HalfCircleOrganizationChart"/>
    <dgm:cxn modelId="{515B743B-AA2B-4958-98A6-5D7A2CDD7303}" type="presParOf" srcId="{52A089F7-B9A3-4D7B-938C-C76B9978C9CC}" destId="{F916B74F-82BE-49A2-BC2F-04FFA43727CF}" srcOrd="2" destOrd="0" presId="urn:microsoft.com/office/officeart/2008/layout/HalfCircleOrganizationChart"/>
    <dgm:cxn modelId="{3F34F7A0-1171-47C0-A16F-D27AA1E44772}" type="presParOf" srcId="{52A089F7-B9A3-4D7B-938C-C76B9978C9CC}" destId="{4C3AC863-C83A-40D8-8090-9C1891626B89}" srcOrd="3" destOrd="0" presId="urn:microsoft.com/office/officeart/2008/layout/HalfCircleOrganizationChart"/>
    <dgm:cxn modelId="{7198B278-C06F-4A73-B7B8-407AFEA40B75}" type="presParOf" srcId="{02F40283-3F3B-4F38-A138-20CDF886DA2F}" destId="{CA7FB85D-A716-4E12-955A-93B059857383}" srcOrd="1" destOrd="0" presId="urn:microsoft.com/office/officeart/2008/layout/HalfCircleOrganizationChart"/>
    <dgm:cxn modelId="{455D0970-E563-449F-A7F6-70FEAA318D61}" type="presParOf" srcId="{02F40283-3F3B-4F38-A138-20CDF886DA2F}" destId="{EC56C67E-E875-4780-BF56-EACC3E0C56D2}" srcOrd="2" destOrd="0" presId="urn:microsoft.com/office/officeart/2008/layout/HalfCircleOrganizationChart"/>
    <dgm:cxn modelId="{3FE9F787-8AF4-4788-A01B-83948581AF44}" type="presParOf" srcId="{D96E2860-924E-4692-A52C-68D85EF1A65D}" destId="{6D19995D-BEB7-4E12-9975-F90CDBD5F84E}" srcOrd="3" destOrd="0" presId="urn:microsoft.com/office/officeart/2008/layout/HalfCircleOrganizationChart"/>
    <dgm:cxn modelId="{9A6D7F90-B26B-4B2F-98FE-D487FA81A7C9}" type="presParOf" srcId="{6D19995D-BEB7-4E12-9975-F90CDBD5F84E}" destId="{7387754F-5034-4DBA-B9CC-8F7294F1E8A7}" srcOrd="0" destOrd="0" presId="urn:microsoft.com/office/officeart/2008/layout/HalfCircleOrganizationChart"/>
    <dgm:cxn modelId="{26FCFE81-E870-4FCE-9780-10EE992F9383}" type="presParOf" srcId="{7387754F-5034-4DBA-B9CC-8F7294F1E8A7}" destId="{4ADD5DA7-B5AC-49AF-A7A4-4CDDCD1FE2AA}" srcOrd="0" destOrd="0" presId="urn:microsoft.com/office/officeart/2008/layout/HalfCircleOrganizationChart"/>
    <dgm:cxn modelId="{84FB07B0-E3DD-4946-BBC3-574782A9997C}" type="presParOf" srcId="{7387754F-5034-4DBA-B9CC-8F7294F1E8A7}" destId="{2F5C1E1F-3C43-4D60-9A5B-AF4F9A9E5849}" srcOrd="1" destOrd="0" presId="urn:microsoft.com/office/officeart/2008/layout/HalfCircleOrganizationChart"/>
    <dgm:cxn modelId="{756D5F26-EE37-4337-8CE3-B19B94804FCB}" type="presParOf" srcId="{7387754F-5034-4DBA-B9CC-8F7294F1E8A7}" destId="{4CD41F11-042B-4D59-94C4-339F461590E2}" srcOrd="2" destOrd="0" presId="urn:microsoft.com/office/officeart/2008/layout/HalfCircleOrganizationChart"/>
    <dgm:cxn modelId="{A600A4DE-E0E8-4334-A4D1-BB4C886CEF1D}" type="presParOf" srcId="{7387754F-5034-4DBA-B9CC-8F7294F1E8A7}" destId="{E7DED00B-07ED-4DD4-8E4C-C636A1F55422}" srcOrd="3" destOrd="0" presId="urn:microsoft.com/office/officeart/2008/layout/HalfCircleOrganizationChart"/>
    <dgm:cxn modelId="{D212F932-1086-4B8B-9A43-506649B85AD5}" type="presParOf" srcId="{6D19995D-BEB7-4E12-9975-F90CDBD5F84E}" destId="{BA4748D5-0CCB-4473-82DB-2A4C2CC57227}" srcOrd="1" destOrd="0" presId="urn:microsoft.com/office/officeart/2008/layout/HalfCircleOrganizationChart"/>
    <dgm:cxn modelId="{2393C6DB-0BEB-4CB2-8761-77424B077AD6}" type="presParOf" srcId="{6D19995D-BEB7-4E12-9975-F90CDBD5F84E}" destId="{946918F5-63FF-4535-A71E-4A75EA32412C}" srcOrd="2" destOrd="0" presId="urn:microsoft.com/office/officeart/2008/layout/HalfCircleOrganizationChart"/>
    <dgm:cxn modelId="{8A6427B1-5505-42B1-A1E4-ED19845207E0}" type="presParOf" srcId="{D96E2860-924E-4692-A52C-68D85EF1A65D}" destId="{210B3464-6073-418B-A50E-1228FAFD74EC}" srcOrd="4" destOrd="0" presId="urn:microsoft.com/office/officeart/2008/layout/HalfCircleOrganizationChart"/>
    <dgm:cxn modelId="{B27CBBD8-8D9A-41A7-BF76-9416415744C1}" type="presParOf" srcId="{210B3464-6073-418B-A50E-1228FAFD74EC}" destId="{93E7C534-1855-41B6-8B7F-79189D80A6A4}" srcOrd="0" destOrd="0" presId="urn:microsoft.com/office/officeart/2008/layout/HalfCircleOrganizationChart"/>
    <dgm:cxn modelId="{9182D6F2-8F41-4834-878E-5734643C854F}" type="presParOf" srcId="{93E7C534-1855-41B6-8B7F-79189D80A6A4}" destId="{EE4BE528-2F56-4C3A-9FFF-E3E97673338B}" srcOrd="0" destOrd="0" presId="urn:microsoft.com/office/officeart/2008/layout/HalfCircleOrganizationChart"/>
    <dgm:cxn modelId="{CA1B9A80-2570-4273-9F1D-C5D442C1F7D5}" type="presParOf" srcId="{93E7C534-1855-41B6-8B7F-79189D80A6A4}" destId="{07AA4AF3-B5FD-4E9C-8319-E8D531D4D89D}" srcOrd="1" destOrd="0" presId="urn:microsoft.com/office/officeart/2008/layout/HalfCircleOrganizationChart"/>
    <dgm:cxn modelId="{CCD3F6B2-2914-44D2-A7BB-358D86BBAAA2}" type="presParOf" srcId="{93E7C534-1855-41B6-8B7F-79189D80A6A4}" destId="{C66C15E0-3A9E-40EE-AF95-7E626004566A}" srcOrd="2" destOrd="0" presId="urn:microsoft.com/office/officeart/2008/layout/HalfCircleOrganizationChart"/>
    <dgm:cxn modelId="{AC1CC406-6E72-4978-96FA-FEA47A598D8E}" type="presParOf" srcId="{93E7C534-1855-41B6-8B7F-79189D80A6A4}" destId="{9B1CB58C-A737-4D1D-804A-42B77FA74821}" srcOrd="3" destOrd="0" presId="urn:microsoft.com/office/officeart/2008/layout/HalfCircleOrganizationChart"/>
    <dgm:cxn modelId="{0910D995-D443-4921-A2EA-015538878FAA}" type="presParOf" srcId="{210B3464-6073-418B-A50E-1228FAFD74EC}" destId="{71CCFF11-6AB0-4F12-9908-AB9CFFF1DB34}" srcOrd="1" destOrd="0" presId="urn:microsoft.com/office/officeart/2008/layout/HalfCircleOrganizationChart"/>
    <dgm:cxn modelId="{7DE70BC2-0448-4644-B248-BFE4CCA0B70D}" type="presParOf" srcId="{210B3464-6073-418B-A50E-1228FAFD74EC}" destId="{DE02AC2A-607B-4C64-8EBC-898B84161AB2}" srcOrd="2" destOrd="0" presId="urn:microsoft.com/office/officeart/2008/layout/HalfCircleOrganizationChart"/>
    <dgm:cxn modelId="{9D6D0B6B-2C7B-455A-B640-A149011BB9B8}" type="presParOf" srcId="{D96E2860-924E-4692-A52C-68D85EF1A65D}" destId="{9DFF923D-7B71-4CE0-8874-5C0C076E2B79}" srcOrd="5" destOrd="0" presId="urn:microsoft.com/office/officeart/2008/layout/HalfCircleOrganizationChart"/>
    <dgm:cxn modelId="{B2DECF5B-7903-48CD-BE2D-92D60A3AB1FC}" type="presParOf" srcId="{9DFF923D-7B71-4CE0-8874-5C0C076E2B79}" destId="{2E7FF325-2A46-4E80-9D84-47C3074F7380}" srcOrd="0" destOrd="0" presId="urn:microsoft.com/office/officeart/2008/layout/HalfCircleOrganizationChart"/>
    <dgm:cxn modelId="{61F1F0C4-9142-4D7D-BA5B-BE4534CDD985}" type="presParOf" srcId="{2E7FF325-2A46-4E80-9D84-47C3074F7380}" destId="{37F4CC32-EC81-4A28-9B65-93519D53C335}" srcOrd="0" destOrd="0" presId="urn:microsoft.com/office/officeart/2008/layout/HalfCircleOrganizationChart"/>
    <dgm:cxn modelId="{682E5166-36EF-43C7-B128-D55474710FA8}" type="presParOf" srcId="{2E7FF325-2A46-4E80-9D84-47C3074F7380}" destId="{06A961E9-A9A5-4883-B8FE-9D4DFFF35099}" srcOrd="1" destOrd="0" presId="urn:microsoft.com/office/officeart/2008/layout/HalfCircleOrganizationChart"/>
    <dgm:cxn modelId="{D1763E9E-6A02-479C-9142-7FDAD16901AA}" type="presParOf" srcId="{2E7FF325-2A46-4E80-9D84-47C3074F7380}" destId="{C28F22EB-FAD6-4CBA-A3FF-BF9C43850ECC}" srcOrd="2" destOrd="0" presId="urn:microsoft.com/office/officeart/2008/layout/HalfCircleOrganizationChart"/>
    <dgm:cxn modelId="{7CDF31C3-911F-4EFC-84F1-10D6EA61B4C3}" type="presParOf" srcId="{2E7FF325-2A46-4E80-9D84-47C3074F7380}" destId="{46F9A923-080C-4039-88ED-F15F4B67E8BF}" srcOrd="3" destOrd="0" presId="urn:microsoft.com/office/officeart/2008/layout/HalfCircleOrganizationChart"/>
    <dgm:cxn modelId="{13C4773C-53A2-4BC0-9A2A-FC8119694124}" type="presParOf" srcId="{9DFF923D-7B71-4CE0-8874-5C0C076E2B79}" destId="{A9B3DEAE-1A10-44CC-8D74-28C4110B3C17}" srcOrd="1" destOrd="0" presId="urn:microsoft.com/office/officeart/2008/layout/HalfCircleOrganizationChart"/>
    <dgm:cxn modelId="{843F3D79-4065-452D-81C0-3ACC2E6870BB}" type="presParOf" srcId="{9DFF923D-7B71-4CE0-8874-5C0C076E2B79}" destId="{33B6EA5A-A878-4716-9682-538CED74BB83}" srcOrd="2" destOrd="0" presId="urn:microsoft.com/office/officeart/2008/layout/HalfCircleOrganizationChar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16D13-11C4-4E98-AD7D-501CD0FF102F}">
      <dsp:nvSpPr>
        <dsp:cNvPr id="0" name=""/>
        <dsp:cNvSpPr/>
      </dsp:nvSpPr>
      <dsp:spPr>
        <a:xfrm>
          <a:off x="1486034" y="1368206"/>
          <a:ext cx="556744" cy="402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466"/>
              </a:lnTo>
              <a:lnTo>
                <a:pt x="556744" y="40246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1B69A4-4558-49E7-BAE4-4F19BA5F0ECA}">
      <dsp:nvSpPr>
        <dsp:cNvPr id="0" name=""/>
        <dsp:cNvSpPr/>
      </dsp:nvSpPr>
      <dsp:spPr>
        <a:xfrm>
          <a:off x="929289" y="1368206"/>
          <a:ext cx="556744" cy="402466"/>
        </a:xfrm>
        <a:custGeom>
          <a:avLst/>
          <a:gdLst/>
          <a:ahLst/>
          <a:cxnLst/>
          <a:rect l="0" t="0" r="0" b="0"/>
          <a:pathLst>
            <a:path>
              <a:moveTo>
                <a:pt x="556744" y="0"/>
              </a:moveTo>
              <a:lnTo>
                <a:pt x="556744" y="402466"/>
              </a:lnTo>
              <a:lnTo>
                <a:pt x="0" y="402466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FECDB9-B7BD-4BDC-818E-BE46D6937C24}">
      <dsp:nvSpPr>
        <dsp:cNvPr id="0" name=""/>
        <dsp:cNvSpPr/>
      </dsp:nvSpPr>
      <dsp:spPr>
        <a:xfrm>
          <a:off x="1150646" y="697430"/>
          <a:ext cx="670776" cy="67077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1E56E2-51F2-4F98-9F56-B9555D947221}">
      <dsp:nvSpPr>
        <dsp:cNvPr id="0" name=""/>
        <dsp:cNvSpPr/>
      </dsp:nvSpPr>
      <dsp:spPr>
        <a:xfrm>
          <a:off x="1150646" y="697430"/>
          <a:ext cx="670776" cy="67077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8B1119-6C2D-48DF-8AA5-ADE13EF77EC1}">
      <dsp:nvSpPr>
        <dsp:cNvPr id="0" name=""/>
        <dsp:cNvSpPr/>
      </dsp:nvSpPr>
      <dsp:spPr>
        <a:xfrm>
          <a:off x="815257" y="818169"/>
          <a:ext cx="1341553" cy="4292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>
              <a:latin typeface="Segoe UI Light"/>
              <a:cs typeface="Segoe UI Light"/>
            </a:rPr>
            <a:t>Direction Cohérence Territoriale, Habitat, Cohésion Sociale</a:t>
          </a:r>
        </a:p>
      </dsp:txBody>
      <dsp:txXfrm>
        <a:off x="815257" y="818169"/>
        <a:ext cx="1341553" cy="429297"/>
      </dsp:txXfrm>
    </dsp:sp>
    <dsp:sp modelId="{153E1336-77B2-43DC-A698-B01D96980448}">
      <dsp:nvSpPr>
        <dsp:cNvPr id="0" name=""/>
        <dsp:cNvSpPr/>
      </dsp:nvSpPr>
      <dsp:spPr>
        <a:xfrm>
          <a:off x="339006" y="1649933"/>
          <a:ext cx="670776" cy="67077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338819-FC40-4A51-B2CA-E6D45016C415}">
      <dsp:nvSpPr>
        <dsp:cNvPr id="0" name=""/>
        <dsp:cNvSpPr/>
      </dsp:nvSpPr>
      <dsp:spPr>
        <a:xfrm>
          <a:off x="339006" y="1649933"/>
          <a:ext cx="670776" cy="67077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1FB00-372D-4831-92D9-C4F0BE053EE0}">
      <dsp:nvSpPr>
        <dsp:cNvPr id="0" name=""/>
        <dsp:cNvSpPr/>
      </dsp:nvSpPr>
      <dsp:spPr>
        <a:xfrm>
          <a:off x="3617" y="1770672"/>
          <a:ext cx="1341553" cy="4292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>
              <a:latin typeface="Segoe UI Light"/>
              <a:cs typeface="Segoe UI Light"/>
            </a:rPr>
            <a:t>Service Stratégie Territoriale</a:t>
          </a:r>
        </a:p>
      </dsp:txBody>
      <dsp:txXfrm>
        <a:off x="3617" y="1770672"/>
        <a:ext cx="1341553" cy="429297"/>
      </dsp:txXfrm>
    </dsp:sp>
    <dsp:sp modelId="{C8C6E6B5-F82F-488D-8A04-3A85E2AEE77C}">
      <dsp:nvSpPr>
        <dsp:cNvPr id="0" name=""/>
        <dsp:cNvSpPr/>
      </dsp:nvSpPr>
      <dsp:spPr>
        <a:xfrm>
          <a:off x="1962286" y="1649933"/>
          <a:ext cx="670776" cy="67077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535A3F-6631-4411-AC48-EAEFF4391068}">
      <dsp:nvSpPr>
        <dsp:cNvPr id="0" name=""/>
        <dsp:cNvSpPr/>
      </dsp:nvSpPr>
      <dsp:spPr>
        <a:xfrm>
          <a:off x="1962286" y="1649933"/>
          <a:ext cx="670776" cy="67077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4ACD9C-E6F0-49E3-94E1-AE66BEBDC3EE}">
      <dsp:nvSpPr>
        <dsp:cNvPr id="0" name=""/>
        <dsp:cNvSpPr/>
      </dsp:nvSpPr>
      <dsp:spPr>
        <a:xfrm>
          <a:off x="1626897" y="1770672"/>
          <a:ext cx="1341553" cy="4292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>
              <a:latin typeface="Segoe UI Light"/>
              <a:cs typeface="Segoe UI Light"/>
            </a:rPr>
            <a:t>Service Observatoire et Géomatique</a:t>
          </a:r>
        </a:p>
      </dsp:txBody>
      <dsp:txXfrm>
        <a:off x="1626897" y="1770672"/>
        <a:ext cx="1341553" cy="429297"/>
      </dsp:txXfrm>
    </dsp:sp>
    <dsp:sp modelId="{164C3E92-F842-4E93-B31B-10E6F73D470B}">
      <dsp:nvSpPr>
        <dsp:cNvPr id="0" name=""/>
        <dsp:cNvSpPr/>
      </dsp:nvSpPr>
      <dsp:spPr>
        <a:xfrm>
          <a:off x="2773926" y="697430"/>
          <a:ext cx="670776" cy="67077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87FE9E-57DD-4AFD-A04C-40F745E3DFA9}">
      <dsp:nvSpPr>
        <dsp:cNvPr id="0" name=""/>
        <dsp:cNvSpPr/>
      </dsp:nvSpPr>
      <dsp:spPr>
        <a:xfrm>
          <a:off x="2773926" y="697430"/>
          <a:ext cx="670776" cy="67077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9BD16-FC5E-4542-8A0A-3B09D6EA9906}">
      <dsp:nvSpPr>
        <dsp:cNvPr id="0" name=""/>
        <dsp:cNvSpPr/>
      </dsp:nvSpPr>
      <dsp:spPr>
        <a:xfrm>
          <a:off x="2438537" y="818169"/>
          <a:ext cx="1341553" cy="4292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>
              <a:latin typeface="Segoe UI Light" panose="020B0502040204020203" pitchFamily="34" charset="0"/>
              <a:cs typeface="Segoe UI Light" panose="020B0502040204020203" pitchFamily="34" charset="0"/>
            </a:rPr>
            <a:t>Direction Foncier et Patrimoine</a:t>
          </a:r>
        </a:p>
      </dsp:txBody>
      <dsp:txXfrm>
        <a:off x="2438537" y="818169"/>
        <a:ext cx="1341553" cy="429297"/>
      </dsp:txXfrm>
    </dsp:sp>
    <dsp:sp modelId="{18979FA8-C525-4A0D-A605-99F1BC0F4736}">
      <dsp:nvSpPr>
        <dsp:cNvPr id="0" name=""/>
        <dsp:cNvSpPr/>
      </dsp:nvSpPr>
      <dsp:spPr>
        <a:xfrm>
          <a:off x="4397206" y="697430"/>
          <a:ext cx="670776" cy="67077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1FAC1-5478-4747-BC7C-D1BC7D1A76FF}">
      <dsp:nvSpPr>
        <dsp:cNvPr id="0" name=""/>
        <dsp:cNvSpPr/>
      </dsp:nvSpPr>
      <dsp:spPr>
        <a:xfrm>
          <a:off x="4397206" y="697430"/>
          <a:ext cx="670776" cy="67077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BA2C3-C343-455E-929E-BF856EAC0995}">
      <dsp:nvSpPr>
        <dsp:cNvPr id="0" name=""/>
        <dsp:cNvSpPr/>
      </dsp:nvSpPr>
      <dsp:spPr>
        <a:xfrm>
          <a:off x="4061817" y="818169"/>
          <a:ext cx="1341553" cy="4292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>
              <a:latin typeface="Segoe UI Light"/>
              <a:cs typeface="Segoe UI Light"/>
            </a:rPr>
            <a:t>Direction Offre Foncière et Immobilière pour les Entreprises</a:t>
          </a:r>
        </a:p>
      </dsp:txBody>
      <dsp:txXfrm>
        <a:off x="4061817" y="818169"/>
        <a:ext cx="1341553" cy="429297"/>
      </dsp:txXfrm>
    </dsp:sp>
    <dsp:sp modelId="{A8DF30AA-8400-4CAE-843C-CD5F0AF8D1C9}">
      <dsp:nvSpPr>
        <dsp:cNvPr id="0" name=""/>
        <dsp:cNvSpPr/>
      </dsp:nvSpPr>
      <dsp:spPr>
        <a:xfrm>
          <a:off x="6020485" y="697430"/>
          <a:ext cx="670776" cy="67077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E9831-E0FB-4E56-8C7A-7E03C4253C9D}">
      <dsp:nvSpPr>
        <dsp:cNvPr id="0" name=""/>
        <dsp:cNvSpPr/>
      </dsp:nvSpPr>
      <dsp:spPr>
        <a:xfrm>
          <a:off x="6020485" y="697430"/>
          <a:ext cx="670776" cy="67077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FF4080-7018-4E43-B6B5-2BB41B9DB05F}">
      <dsp:nvSpPr>
        <dsp:cNvPr id="0" name=""/>
        <dsp:cNvSpPr/>
      </dsp:nvSpPr>
      <dsp:spPr>
        <a:xfrm>
          <a:off x="5685097" y="818169"/>
          <a:ext cx="1341553" cy="4292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>
              <a:latin typeface="Segoe UI Light"/>
              <a:cs typeface="Segoe UI Light"/>
            </a:rPr>
            <a:t>Direction Finances</a:t>
          </a:r>
        </a:p>
      </dsp:txBody>
      <dsp:txXfrm>
        <a:off x="5685097" y="818169"/>
        <a:ext cx="1341553" cy="429297"/>
      </dsp:txXfrm>
    </dsp:sp>
    <dsp:sp modelId="{85B396C7-4DEC-46C0-953C-8A1EB60CD4CE}">
      <dsp:nvSpPr>
        <dsp:cNvPr id="0" name=""/>
        <dsp:cNvSpPr/>
      </dsp:nvSpPr>
      <dsp:spPr>
        <a:xfrm>
          <a:off x="7643765" y="697430"/>
          <a:ext cx="670776" cy="670776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E3DCAD-D24A-4625-81C5-C6C0306237AC}">
      <dsp:nvSpPr>
        <dsp:cNvPr id="0" name=""/>
        <dsp:cNvSpPr/>
      </dsp:nvSpPr>
      <dsp:spPr>
        <a:xfrm>
          <a:off x="7643765" y="697430"/>
          <a:ext cx="670776" cy="670776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88543C-4B52-44E0-A1B2-DF6FBDFFF3A9}">
      <dsp:nvSpPr>
        <dsp:cNvPr id="0" name=""/>
        <dsp:cNvSpPr/>
      </dsp:nvSpPr>
      <dsp:spPr>
        <a:xfrm>
          <a:off x="7308377" y="818169"/>
          <a:ext cx="1341553" cy="42929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>
              <a:latin typeface="Segoe UI Light"/>
              <a:cs typeface="Segoe UI Light"/>
            </a:rPr>
            <a:t>Agences d’urbanisme</a:t>
          </a:r>
        </a:p>
      </dsp:txBody>
      <dsp:txXfrm>
        <a:off x="7308377" y="818169"/>
        <a:ext cx="1341553" cy="4292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66693-E8DD-47A4-9D3A-4681956AD291}">
      <dsp:nvSpPr>
        <dsp:cNvPr id="0" name=""/>
        <dsp:cNvSpPr/>
      </dsp:nvSpPr>
      <dsp:spPr>
        <a:xfrm>
          <a:off x="303503" y="1329315"/>
          <a:ext cx="601632" cy="60163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6EC99B-F817-4D11-AECA-2A67542C2894}">
      <dsp:nvSpPr>
        <dsp:cNvPr id="0" name=""/>
        <dsp:cNvSpPr/>
      </dsp:nvSpPr>
      <dsp:spPr>
        <a:xfrm>
          <a:off x="303503" y="1329315"/>
          <a:ext cx="601632" cy="60163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52024-744A-448D-B544-AE0B44877670}">
      <dsp:nvSpPr>
        <dsp:cNvPr id="0" name=""/>
        <dsp:cNvSpPr/>
      </dsp:nvSpPr>
      <dsp:spPr>
        <a:xfrm>
          <a:off x="2687" y="1437609"/>
          <a:ext cx="1203264" cy="3850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Segoe UI Light" panose="020B0502040204020203" pitchFamily="34" charset="0"/>
              <a:cs typeface="Segoe UI Light" panose="020B0502040204020203" pitchFamily="34" charset="0"/>
            </a:rPr>
            <a:t>Métropole Aix-Marseille-Provence </a:t>
          </a:r>
        </a:p>
      </dsp:txBody>
      <dsp:txXfrm>
        <a:off x="2687" y="1437609"/>
        <a:ext cx="1203264" cy="385044"/>
      </dsp:txXfrm>
    </dsp:sp>
    <dsp:sp modelId="{42675E45-F301-427E-9D44-879696EAFE07}">
      <dsp:nvSpPr>
        <dsp:cNvPr id="0" name=""/>
        <dsp:cNvSpPr/>
      </dsp:nvSpPr>
      <dsp:spPr>
        <a:xfrm>
          <a:off x="1759454" y="1329315"/>
          <a:ext cx="601632" cy="60163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FF955E-E834-406B-8E56-878A3FC5ABA8}">
      <dsp:nvSpPr>
        <dsp:cNvPr id="0" name=""/>
        <dsp:cNvSpPr/>
      </dsp:nvSpPr>
      <dsp:spPr>
        <a:xfrm>
          <a:off x="1759454" y="1329315"/>
          <a:ext cx="601632" cy="60163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0458A0-DD17-440A-A924-4CAB6E87531F}">
      <dsp:nvSpPr>
        <dsp:cNvPr id="0" name=""/>
        <dsp:cNvSpPr/>
      </dsp:nvSpPr>
      <dsp:spPr>
        <a:xfrm>
          <a:off x="1458637" y="1437609"/>
          <a:ext cx="1203264" cy="3850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Segoe UI Light" panose="020B0502040204020203" pitchFamily="34" charset="0"/>
              <a:cs typeface="Segoe UI Light" panose="020B0502040204020203" pitchFamily="34" charset="0"/>
            </a:rPr>
            <a:t>Région Sud</a:t>
          </a:r>
        </a:p>
      </dsp:txBody>
      <dsp:txXfrm>
        <a:off x="1458637" y="1437609"/>
        <a:ext cx="1203264" cy="385044"/>
      </dsp:txXfrm>
    </dsp:sp>
    <dsp:sp modelId="{609FA863-9228-46A8-9FCD-B8150C466877}">
      <dsp:nvSpPr>
        <dsp:cNvPr id="0" name=""/>
        <dsp:cNvSpPr/>
      </dsp:nvSpPr>
      <dsp:spPr>
        <a:xfrm>
          <a:off x="3215404" y="1329315"/>
          <a:ext cx="601632" cy="60163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6B74F-82BE-49A2-BC2F-04FFA43727CF}">
      <dsp:nvSpPr>
        <dsp:cNvPr id="0" name=""/>
        <dsp:cNvSpPr/>
      </dsp:nvSpPr>
      <dsp:spPr>
        <a:xfrm>
          <a:off x="3215404" y="1329315"/>
          <a:ext cx="601632" cy="60163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674A54-141A-41F9-88D0-E01C1AF23668}">
      <dsp:nvSpPr>
        <dsp:cNvPr id="0" name=""/>
        <dsp:cNvSpPr/>
      </dsp:nvSpPr>
      <dsp:spPr>
        <a:xfrm>
          <a:off x="2914588" y="1437609"/>
          <a:ext cx="1203264" cy="3850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Segoe UI Light" panose="020B0502040204020203" pitchFamily="34" charset="0"/>
              <a:cs typeface="Segoe UI Light" panose="020B0502040204020203" pitchFamily="34" charset="0"/>
            </a:rPr>
            <a:t>Agences d’urbanisme</a:t>
          </a:r>
        </a:p>
      </dsp:txBody>
      <dsp:txXfrm>
        <a:off x="2914588" y="1437609"/>
        <a:ext cx="1203264" cy="385044"/>
      </dsp:txXfrm>
    </dsp:sp>
    <dsp:sp modelId="{2F5C1E1F-3C43-4D60-9A5B-AF4F9A9E5849}">
      <dsp:nvSpPr>
        <dsp:cNvPr id="0" name=""/>
        <dsp:cNvSpPr/>
      </dsp:nvSpPr>
      <dsp:spPr>
        <a:xfrm>
          <a:off x="4671355" y="1329315"/>
          <a:ext cx="601632" cy="60163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41F11-042B-4D59-94C4-339F461590E2}">
      <dsp:nvSpPr>
        <dsp:cNvPr id="0" name=""/>
        <dsp:cNvSpPr/>
      </dsp:nvSpPr>
      <dsp:spPr>
        <a:xfrm>
          <a:off x="4671355" y="1329315"/>
          <a:ext cx="601632" cy="60163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D5DA7-B5AC-49AF-A7A4-4CDDCD1FE2AA}">
      <dsp:nvSpPr>
        <dsp:cNvPr id="0" name=""/>
        <dsp:cNvSpPr/>
      </dsp:nvSpPr>
      <dsp:spPr>
        <a:xfrm>
          <a:off x="4370538" y="1437609"/>
          <a:ext cx="1203264" cy="3850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Segoe UI Light" panose="020B0502040204020203" pitchFamily="34" charset="0"/>
              <a:cs typeface="Segoe UI Light" panose="020B0502040204020203" pitchFamily="34" charset="0"/>
            </a:rPr>
            <a:t>DDTM 13</a:t>
          </a:r>
        </a:p>
      </dsp:txBody>
      <dsp:txXfrm>
        <a:off x="4370538" y="1437609"/>
        <a:ext cx="1203264" cy="385044"/>
      </dsp:txXfrm>
    </dsp:sp>
    <dsp:sp modelId="{07AA4AF3-B5FD-4E9C-8319-E8D531D4D89D}">
      <dsp:nvSpPr>
        <dsp:cNvPr id="0" name=""/>
        <dsp:cNvSpPr/>
      </dsp:nvSpPr>
      <dsp:spPr>
        <a:xfrm>
          <a:off x="6127305" y="1329315"/>
          <a:ext cx="601632" cy="60163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6C15E0-3A9E-40EE-AF95-7E626004566A}">
      <dsp:nvSpPr>
        <dsp:cNvPr id="0" name=""/>
        <dsp:cNvSpPr/>
      </dsp:nvSpPr>
      <dsp:spPr>
        <a:xfrm>
          <a:off x="6127305" y="1329315"/>
          <a:ext cx="601632" cy="60163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4BE528-2F56-4C3A-9FFF-E3E97673338B}">
      <dsp:nvSpPr>
        <dsp:cNvPr id="0" name=""/>
        <dsp:cNvSpPr/>
      </dsp:nvSpPr>
      <dsp:spPr>
        <a:xfrm>
          <a:off x="5826489" y="1437609"/>
          <a:ext cx="1203264" cy="3850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Segoe UI Light" panose="020B0502040204020203" pitchFamily="34" charset="0"/>
              <a:cs typeface="Segoe UI Light" panose="020B0502040204020203" pitchFamily="34" charset="0"/>
            </a:rPr>
            <a:t>CCIAMP</a:t>
          </a:r>
        </a:p>
      </dsp:txBody>
      <dsp:txXfrm>
        <a:off x="5826489" y="1437609"/>
        <a:ext cx="1203264" cy="385044"/>
      </dsp:txXfrm>
    </dsp:sp>
    <dsp:sp modelId="{06A961E9-A9A5-4883-B8FE-9D4DFFF35099}">
      <dsp:nvSpPr>
        <dsp:cNvPr id="0" name=""/>
        <dsp:cNvSpPr/>
      </dsp:nvSpPr>
      <dsp:spPr>
        <a:xfrm>
          <a:off x="7583255" y="1329315"/>
          <a:ext cx="601632" cy="60163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F22EB-FAD6-4CBA-A3FF-BF9C43850ECC}">
      <dsp:nvSpPr>
        <dsp:cNvPr id="0" name=""/>
        <dsp:cNvSpPr/>
      </dsp:nvSpPr>
      <dsp:spPr>
        <a:xfrm>
          <a:off x="7583255" y="1329315"/>
          <a:ext cx="601632" cy="60163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4CC32-EC81-4A28-9B65-93519D53C335}">
      <dsp:nvSpPr>
        <dsp:cNvPr id="0" name=""/>
        <dsp:cNvSpPr/>
      </dsp:nvSpPr>
      <dsp:spPr>
        <a:xfrm>
          <a:off x="7282439" y="1437609"/>
          <a:ext cx="1203264" cy="38504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>
              <a:latin typeface="Segoe UI Light" panose="020B0502040204020203" pitchFamily="34" charset="0"/>
              <a:cs typeface="Segoe UI Light" panose="020B0502040204020203" pitchFamily="34" charset="0"/>
            </a:rPr>
            <a:t>CMAR PACA</a:t>
          </a:r>
        </a:p>
      </dsp:txBody>
      <dsp:txXfrm>
        <a:off x="7282439" y="1437609"/>
        <a:ext cx="1203264" cy="385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336" cy="496967"/>
          </a:xfrm>
          <a:prstGeom prst="rect">
            <a:avLst/>
          </a:prstGeom>
        </p:spPr>
        <p:txBody>
          <a:bodyPr vert="horz" lIns="91416" tIns="45707" rIns="91416" bIns="45707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8577" y="0"/>
            <a:ext cx="2944336" cy="496967"/>
          </a:xfrm>
          <a:prstGeom prst="rect">
            <a:avLst/>
          </a:prstGeom>
        </p:spPr>
        <p:txBody>
          <a:bodyPr vert="horz" lIns="91416" tIns="45707" rIns="91416" bIns="45707" rtlCol="0"/>
          <a:lstStyle>
            <a:lvl1pPr algn="r">
              <a:defRPr sz="1200"/>
            </a:lvl1pPr>
          </a:lstStyle>
          <a:p>
            <a:fld id="{B28C7205-8DDC-4975-9BCF-2AF2CE529409}" type="datetimeFigureOut">
              <a:rPr lang="fr-FR" smtClean="0"/>
              <a:t>17/03/2023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2847"/>
            <a:ext cx="2944336" cy="496966"/>
          </a:xfrm>
          <a:prstGeom prst="rect">
            <a:avLst/>
          </a:prstGeom>
        </p:spPr>
        <p:txBody>
          <a:bodyPr vert="horz" lIns="91416" tIns="45707" rIns="91416" bIns="45707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8577" y="9432847"/>
            <a:ext cx="2944336" cy="496966"/>
          </a:xfrm>
          <a:prstGeom prst="rect">
            <a:avLst/>
          </a:prstGeom>
        </p:spPr>
        <p:txBody>
          <a:bodyPr vert="horz" lIns="91416" tIns="45707" rIns="91416" bIns="45707" rtlCol="0" anchor="b"/>
          <a:lstStyle>
            <a:lvl1pPr algn="r">
              <a:defRPr sz="1200"/>
            </a:lvl1pPr>
          </a:lstStyle>
          <a:p>
            <a:fld id="{570181E9-32AD-4893-85B8-61D5CD51D0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1158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body"/>
          </p:nvPr>
        </p:nvSpPr>
        <p:spPr>
          <a:xfrm>
            <a:off x="749000" y="5515839"/>
            <a:ext cx="5991644" cy="522532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204" name="PlaceHolder 2"/>
          <p:cNvSpPr>
            <a:spLocks noGrp="1"/>
          </p:cNvSpPr>
          <p:nvPr>
            <p:ph type="hdr"/>
          </p:nvPr>
        </p:nvSpPr>
        <p:spPr>
          <a:xfrm>
            <a:off x="0" y="1"/>
            <a:ext cx="3250304" cy="58024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fr-FR" sz="1400" b="0" strike="noStrike" spc="-1">
                <a:latin typeface="Times New Roman"/>
              </a:rPr>
              <a:t> </a:t>
            </a:r>
          </a:p>
        </p:txBody>
      </p:sp>
      <p:sp>
        <p:nvSpPr>
          <p:cNvPr id="205" name="PlaceHolder 3"/>
          <p:cNvSpPr>
            <a:spLocks noGrp="1"/>
          </p:cNvSpPr>
          <p:nvPr>
            <p:ph type="dt"/>
          </p:nvPr>
        </p:nvSpPr>
        <p:spPr>
          <a:xfrm>
            <a:off x="4239340" y="1"/>
            <a:ext cx="3250304" cy="580244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fr-FR" sz="1400" b="0" strike="noStrike" spc="-1">
                <a:latin typeface="Times New Roman"/>
              </a:rPr>
              <a:t> </a:t>
            </a:r>
          </a:p>
        </p:txBody>
      </p:sp>
      <p:sp>
        <p:nvSpPr>
          <p:cNvPr id="206" name="PlaceHolder 4"/>
          <p:cNvSpPr>
            <a:spLocks noGrp="1"/>
          </p:cNvSpPr>
          <p:nvPr>
            <p:ph type="ftr"/>
          </p:nvPr>
        </p:nvSpPr>
        <p:spPr>
          <a:xfrm>
            <a:off x="0" y="11032066"/>
            <a:ext cx="3250304" cy="58024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fr-FR" sz="1400" b="0" strike="noStrike" spc="-1">
                <a:latin typeface="Times New Roman"/>
              </a:rPr>
              <a:t> </a:t>
            </a:r>
          </a:p>
        </p:txBody>
      </p:sp>
      <p:sp>
        <p:nvSpPr>
          <p:cNvPr id="207" name="PlaceHolder 5"/>
          <p:cNvSpPr>
            <a:spLocks noGrp="1"/>
          </p:cNvSpPr>
          <p:nvPr>
            <p:ph type="sldNum"/>
          </p:nvPr>
        </p:nvSpPr>
        <p:spPr>
          <a:xfrm>
            <a:off x="4239340" y="11032066"/>
            <a:ext cx="3250304" cy="580244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1AB81010-AB1E-40CE-9054-3DAE4A69CA1B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01826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2050" y="1241425"/>
            <a:ext cx="44704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spc="-1">
                <a:latin typeface="Times New Roman"/>
              </a:rPr>
              <a:t>1</a:t>
            </a:fld>
            <a:endParaRPr lang="fr-FR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7083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137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>
                <a:effectLst/>
                <a:latin typeface="Segoe UI Light" panose="020B0502040204020203" pitchFamily="34" charset="0"/>
                <a:cs typeface="Segoe UI Light" panose="020B0502040204020203" pitchFamily="34" charset="0"/>
              </a:rPr>
              <a:t>https://sig-territoires.ampmetropole.fr/portal/apps/opsdashboard/index.html#/77a59bbc50b6443a9658e020d2f41f3d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5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00341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>
                <a:effectLst/>
                <a:latin typeface="Segoe UI Light" panose="020B0502040204020203" pitchFamily="34" charset="0"/>
                <a:cs typeface="Segoe UI Light" panose="020B0502040204020203" pitchFamily="34" charset="0"/>
              </a:rPr>
              <a:t>https://sig-territoires.ampmetropole.fr/portal/apps/opsdashboard/index.html#/77a59bbc50b6443a9658e020d2f41f3d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6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7559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>
                <a:effectLst/>
                <a:latin typeface="Segoe UI Light" panose="020B0502040204020203" pitchFamily="34" charset="0"/>
                <a:cs typeface="Segoe UI Light" panose="020B0502040204020203" pitchFamily="34" charset="0"/>
              </a:rPr>
              <a:t>https://sig-territoires.ampmetropole.fr/portal/apps/opsdashboard/index.html#/77a59bbc50b6443a9658e020d2f41f3d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2810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>
                <a:effectLst/>
                <a:latin typeface="Segoe UI Light" panose="020B0502040204020203" pitchFamily="34" charset="0"/>
                <a:cs typeface="Segoe UI Light" panose="020B0502040204020203" pitchFamily="34" charset="0"/>
              </a:rPr>
              <a:t>https://sig-territoires.ampmetropole.fr/portal/apps/opsdashboard/index.html#/77a59bbc50b6443a9658e020d2f41f3d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8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25863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>
                <a:effectLst/>
                <a:latin typeface="Segoe UI Light" panose="020B0502040204020203" pitchFamily="34" charset="0"/>
                <a:cs typeface="Segoe UI Light" panose="020B0502040204020203" pitchFamily="34" charset="0"/>
              </a:rPr>
              <a:t>https://sig-territoires.ampmetropole.fr/portal/apps/opsdashboard/index.html#/77a59bbc50b6443a9658e020d2f41f3d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9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5366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>
                <a:latin typeface="Segoe UI Light"/>
                <a:cs typeface="Segoe UI Light"/>
              </a:rPr>
              <a:t>Rappel loi : " Après consultation des propriétaires et occupants des ZAE pendant une période de trente jours"</a:t>
            </a:r>
            <a:endParaRPr lang="fr-FR" i="1">
              <a:latin typeface="Arial"/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10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1257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>
                <a:latin typeface="Segoe UI Light" panose="020B0502040204020203" pitchFamily="34" charset="0"/>
                <a:cs typeface="Segoe UI Light" panose="020B0502040204020203" pitchFamily="34" charset="0"/>
              </a:rPr>
              <a:t>https://ampmetropole.fr/missions/developpement-economique-et-attractivite/simplanter-et-se-developper-sur-aix-marseille-provence/espaces-economiques-zones-activites/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11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95255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>
                <a:latin typeface="Segoe UI Light" panose="020B0502040204020203" pitchFamily="34" charset="0"/>
                <a:cs typeface="Segoe UI Light" panose="020B0502040204020203" pitchFamily="34" charset="0"/>
              </a:rPr>
              <a:t>https://ampmetropole.fr/missions/developpement-economique-et-attractivite/simplanter-et-se-developper-sur-aix-marseille-provence/espaces-economiques-zones-activites/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12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8331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>
                <a:latin typeface="Segoe UI Light" panose="020B0502040204020203" pitchFamily="34" charset="0"/>
                <a:cs typeface="Segoe UI Light" panose="020B0502040204020203" pitchFamily="34" charset="0"/>
              </a:rPr>
              <a:t>https://ampmetropole.fr/missions/developpement-economique-et-attractivite/simplanter-et-se-developper-sur-aix-marseille-provence/espaces-economiques-zones-activites/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13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1953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14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3747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>
                <a:cs typeface="Arial"/>
              </a:rPr>
              <a:t>https://survey123.arcgis.com/share/e33bb52812854b8f86b65e623cc433c2/result</a:t>
            </a: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15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10748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>
                <a:cs typeface="Arial"/>
              </a:rPr>
              <a:t>https://survey123.arcgis.com/share/e33bb52812854b8f86b65e623cc433c2/result</a:t>
            </a: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16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1371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16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7371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 smtClean="0">
                <a:latin typeface="Times New Roman"/>
              </a:rPr>
              <a:t>17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4688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La </a:t>
            </a:r>
            <a:r>
              <a:rPr lang="en-US" err="1">
                <a:latin typeface="Calibri"/>
                <a:cs typeface="Calibri"/>
              </a:rPr>
              <a:t>réalisation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l'IZAE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imposée</a:t>
            </a:r>
            <a:r>
              <a:rPr lang="en-US">
                <a:latin typeface="Calibri"/>
                <a:cs typeface="Calibri"/>
              </a:rPr>
              <a:t> par la </a:t>
            </a:r>
            <a:r>
              <a:rPr lang="en-US" err="1">
                <a:latin typeface="Calibri"/>
                <a:cs typeface="Calibri"/>
              </a:rPr>
              <a:t>loi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représente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une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opportunité</a:t>
            </a:r>
            <a:r>
              <a:rPr lang="en-US">
                <a:latin typeface="Calibri"/>
                <a:cs typeface="Calibri"/>
              </a:rPr>
              <a:t> pour mobiliser les </a:t>
            </a:r>
            <a:r>
              <a:rPr lang="en-US" err="1">
                <a:latin typeface="Calibri"/>
                <a:cs typeface="Calibri"/>
              </a:rPr>
              <a:t>collectivités</a:t>
            </a:r>
            <a:r>
              <a:rPr lang="en-US">
                <a:latin typeface="Calibri"/>
                <a:cs typeface="Calibri"/>
              </a:rPr>
              <a:t> sur la question des ZAE. Les </a:t>
            </a:r>
            <a:r>
              <a:rPr lang="en-US" err="1">
                <a:latin typeface="Calibri"/>
                <a:cs typeface="Calibri"/>
              </a:rPr>
              <a:t>modalités</a:t>
            </a:r>
            <a:r>
              <a:rPr lang="en-US">
                <a:latin typeface="Calibri"/>
                <a:cs typeface="Calibri"/>
              </a:rPr>
              <a:t> de mise </a:t>
            </a:r>
            <a:r>
              <a:rPr lang="en-US" err="1">
                <a:latin typeface="Calibri"/>
                <a:cs typeface="Calibri"/>
              </a:rPr>
              <a:t>en</a:t>
            </a:r>
            <a:r>
              <a:rPr lang="en-US">
                <a:latin typeface="Calibri"/>
                <a:cs typeface="Calibri"/>
              </a:rPr>
              <a:t> oeuvre de </a:t>
            </a:r>
            <a:r>
              <a:rPr lang="en-US" err="1">
                <a:latin typeface="Calibri"/>
                <a:cs typeface="Calibri"/>
              </a:rPr>
              <a:t>cet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inventaire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semblent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néanmoins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insuffisante</a:t>
            </a:r>
            <a:r>
              <a:rPr lang="en-US">
                <a:latin typeface="Calibri"/>
                <a:cs typeface="Calibri"/>
              </a:rPr>
              <a:t> pour doter la </a:t>
            </a:r>
            <a:r>
              <a:rPr lang="en-US" err="1">
                <a:latin typeface="Calibri"/>
                <a:cs typeface="Calibri"/>
              </a:rPr>
              <a:t>collectivité</a:t>
            </a:r>
            <a:r>
              <a:rPr lang="en-US">
                <a:latin typeface="Calibri"/>
                <a:cs typeface="Calibri"/>
              </a:rPr>
              <a:t> d'un </a:t>
            </a:r>
            <a:r>
              <a:rPr lang="en-US" err="1">
                <a:latin typeface="Calibri"/>
                <a:cs typeface="Calibri"/>
              </a:rPr>
              <a:t>réel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outil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suivi</a:t>
            </a:r>
            <a:r>
              <a:rPr lang="en-US">
                <a:latin typeface="Calibri"/>
                <a:cs typeface="Calibri"/>
              </a:rPr>
              <a:t> et </a:t>
            </a:r>
            <a:r>
              <a:rPr lang="en-US" err="1">
                <a:latin typeface="Calibri"/>
                <a:cs typeface="Calibri"/>
              </a:rPr>
              <a:t>d'aide</a:t>
            </a:r>
            <a:r>
              <a:rPr lang="en-US">
                <a:latin typeface="Calibri"/>
                <a:cs typeface="Calibri"/>
              </a:rPr>
              <a:t> à la </a:t>
            </a:r>
            <a:r>
              <a:rPr lang="en-US" err="1">
                <a:latin typeface="Calibri"/>
                <a:cs typeface="Calibri"/>
              </a:rPr>
              <a:t>décision</a:t>
            </a:r>
            <a:r>
              <a:rPr lang="en-US">
                <a:latin typeface="Calibri"/>
                <a:cs typeface="Calibri"/>
              </a:rPr>
              <a:t>.</a:t>
            </a:r>
          </a:p>
          <a:p>
            <a:endParaRPr lang="en-US">
              <a:latin typeface="Calibri"/>
              <a:cs typeface="Calibri"/>
            </a:endParaRPr>
          </a:p>
          <a:p>
            <a:r>
              <a:rPr lang="en-US" err="1">
                <a:latin typeface="Calibri"/>
                <a:cs typeface="Calibri"/>
              </a:rPr>
              <a:t>Vacance</a:t>
            </a:r>
            <a:r>
              <a:rPr lang="en-US">
                <a:latin typeface="Calibri"/>
                <a:cs typeface="Calibri"/>
              </a:rPr>
              <a:t> : </a:t>
            </a:r>
            <a:endParaRPr lang="fr-FR">
              <a:cs typeface="Arial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cs typeface="Calibri"/>
              </a:rPr>
              <a:t>le </a:t>
            </a:r>
            <a:r>
              <a:rPr lang="en-US" err="1">
                <a:latin typeface="Calibri"/>
                <a:cs typeface="Calibri"/>
              </a:rPr>
              <a:t>taux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calculé</a:t>
            </a:r>
            <a:r>
              <a:rPr lang="en-US">
                <a:latin typeface="Calibri"/>
                <a:cs typeface="Calibri"/>
              </a:rPr>
              <a:t> pour la </a:t>
            </a:r>
            <a:r>
              <a:rPr lang="en-US" err="1">
                <a:latin typeface="Calibri"/>
                <a:cs typeface="Calibri"/>
              </a:rPr>
              <a:t>réponse</a:t>
            </a:r>
            <a:r>
              <a:rPr lang="en-US">
                <a:latin typeface="Calibri"/>
                <a:cs typeface="Calibri"/>
              </a:rPr>
              <a:t> à la </a:t>
            </a:r>
            <a:r>
              <a:rPr lang="en-US" err="1">
                <a:latin typeface="Calibri"/>
                <a:cs typeface="Calibri"/>
              </a:rPr>
              <a:t>loi</a:t>
            </a:r>
            <a:r>
              <a:rPr lang="en-US">
                <a:latin typeface="Calibri"/>
                <a:cs typeface="Calibri"/>
              </a:rPr>
              <a:t> (</a:t>
            </a:r>
            <a:r>
              <a:rPr lang="en-US" err="1">
                <a:latin typeface="Calibri"/>
                <a:cs typeface="Calibri"/>
              </a:rPr>
              <a:t>nombre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d'UF</a:t>
            </a:r>
            <a:r>
              <a:rPr lang="en-US">
                <a:latin typeface="Calibri"/>
                <a:cs typeface="Calibri"/>
              </a:rPr>
              <a:t> 100% </a:t>
            </a:r>
            <a:r>
              <a:rPr lang="en-US" err="1">
                <a:latin typeface="Calibri"/>
                <a:cs typeface="Calibri"/>
              </a:rPr>
              <a:t>vacantes</a:t>
            </a:r>
            <a:r>
              <a:rPr lang="en-US">
                <a:latin typeface="Calibri"/>
                <a:cs typeface="Calibri"/>
              </a:rPr>
              <a:t> sur </a:t>
            </a:r>
            <a:r>
              <a:rPr lang="en-US" err="1">
                <a:latin typeface="Calibri"/>
                <a:cs typeface="Calibri"/>
              </a:rPr>
              <a:t>nombre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d'UF</a:t>
            </a:r>
            <a:r>
              <a:rPr lang="en-US">
                <a:latin typeface="Calibri"/>
                <a:cs typeface="Calibri"/>
              </a:rPr>
              <a:t> total) </a:t>
            </a:r>
            <a:r>
              <a:rPr lang="en-US" err="1">
                <a:latin typeface="Calibri"/>
                <a:cs typeface="Calibri"/>
              </a:rPr>
              <a:t>est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intéressant</a:t>
            </a:r>
            <a:r>
              <a:rPr lang="en-US">
                <a:latin typeface="Calibri"/>
                <a:cs typeface="Calibri"/>
              </a:rPr>
              <a:t> pour identifier les </a:t>
            </a:r>
            <a:r>
              <a:rPr lang="en-US" err="1">
                <a:latin typeface="Calibri"/>
                <a:cs typeface="Calibri"/>
              </a:rPr>
              <a:t>tènements</a:t>
            </a:r>
            <a:r>
              <a:rPr lang="en-US">
                <a:latin typeface="Calibri"/>
                <a:cs typeface="Calibri"/>
              </a:rPr>
              <a:t> d'un </a:t>
            </a:r>
            <a:r>
              <a:rPr lang="en-US" err="1">
                <a:latin typeface="Calibri"/>
                <a:cs typeface="Calibri"/>
              </a:rPr>
              <a:t>seul</a:t>
            </a:r>
            <a:r>
              <a:rPr lang="en-US">
                <a:latin typeface="Calibri"/>
                <a:cs typeface="Calibri"/>
              </a:rPr>
              <a:t> tenant, </a:t>
            </a:r>
            <a:r>
              <a:rPr lang="en-US" err="1">
                <a:latin typeface="Calibri"/>
                <a:cs typeface="Calibri"/>
              </a:rPr>
              <a:t>mais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peu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représentatif</a:t>
            </a:r>
            <a:r>
              <a:rPr lang="en-US">
                <a:latin typeface="Calibri"/>
                <a:cs typeface="Calibri"/>
              </a:rPr>
              <a:t> de la </a:t>
            </a:r>
            <a:r>
              <a:rPr lang="en-US" err="1">
                <a:latin typeface="Calibri"/>
                <a:cs typeface="Calibri"/>
              </a:rPr>
              <a:t>vacance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réelle</a:t>
            </a:r>
            <a:r>
              <a:rPr lang="en-US">
                <a:latin typeface="Calibri"/>
                <a:cs typeface="Calibri"/>
              </a:rPr>
              <a:t>. </a:t>
            </a:r>
            <a:endParaRPr lang="en-US">
              <a:latin typeface="Arial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cs typeface="Calibri"/>
              </a:rPr>
              <a:t>Un travail </a:t>
            </a:r>
            <a:r>
              <a:rPr lang="en-US" err="1">
                <a:latin typeface="Calibri"/>
                <a:cs typeface="Calibri"/>
              </a:rPr>
              <a:t>d'affinage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prévu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en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recroisant</a:t>
            </a:r>
            <a:r>
              <a:rPr lang="en-US">
                <a:latin typeface="Calibri"/>
                <a:cs typeface="Calibri"/>
              </a:rPr>
              <a:t> avec </a:t>
            </a:r>
            <a:r>
              <a:rPr lang="en-US" err="1">
                <a:latin typeface="Calibri"/>
                <a:cs typeface="Calibri"/>
              </a:rPr>
              <a:t>d'autres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données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exogènes</a:t>
            </a:r>
            <a:r>
              <a:rPr lang="en-US">
                <a:latin typeface="Calibri"/>
                <a:cs typeface="Calibri"/>
              </a:rPr>
              <a:t> (travaux </a:t>
            </a:r>
            <a:r>
              <a:rPr lang="en-US" err="1">
                <a:latin typeface="Calibri"/>
                <a:cs typeface="Calibri"/>
              </a:rPr>
              <a:t>antérieurs</a:t>
            </a:r>
            <a:r>
              <a:rPr lang="en-US">
                <a:latin typeface="Calibri"/>
                <a:cs typeface="Calibri"/>
              </a:rPr>
              <a:t> IMEFU sur les </a:t>
            </a:r>
            <a:r>
              <a:rPr lang="en-US" err="1">
                <a:latin typeface="Calibri"/>
                <a:cs typeface="Calibri"/>
              </a:rPr>
              <a:t>friches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données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fiscalité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repérage</a:t>
            </a:r>
            <a:r>
              <a:rPr lang="en-US">
                <a:latin typeface="Calibri"/>
                <a:cs typeface="Calibri"/>
              </a:rPr>
              <a:t> terrain...)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cs typeface="Calibri"/>
              </a:rPr>
              <a:t>Deux </a:t>
            </a:r>
            <a:r>
              <a:rPr lang="en-US" err="1">
                <a:latin typeface="Calibri"/>
                <a:cs typeface="Calibri"/>
              </a:rPr>
              <a:t>objectifs</a:t>
            </a:r>
            <a:r>
              <a:rPr lang="en-US">
                <a:latin typeface="Calibri"/>
                <a:cs typeface="Calibri"/>
              </a:rPr>
              <a:t> : disposer d'un </a:t>
            </a:r>
            <a:r>
              <a:rPr lang="en-US" err="1">
                <a:latin typeface="Calibri"/>
                <a:cs typeface="Calibri"/>
              </a:rPr>
              <a:t>taux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vacance</a:t>
            </a:r>
            <a:r>
              <a:rPr lang="en-US">
                <a:latin typeface="Calibri"/>
                <a:cs typeface="Calibri"/>
              </a:rPr>
              <a:t> plus </a:t>
            </a:r>
            <a:r>
              <a:rPr lang="en-US" err="1">
                <a:latin typeface="Calibri"/>
                <a:cs typeface="Calibri"/>
              </a:rPr>
              <a:t>représentatif</a:t>
            </a:r>
            <a:r>
              <a:rPr lang="en-US">
                <a:latin typeface="Calibri"/>
                <a:cs typeface="Calibri"/>
              </a:rPr>
              <a:t> (ex : </a:t>
            </a:r>
            <a:r>
              <a:rPr lang="en-US" err="1">
                <a:latin typeface="Calibri"/>
                <a:cs typeface="Calibri"/>
              </a:rPr>
              <a:t>sdp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vacante</a:t>
            </a:r>
            <a:r>
              <a:rPr lang="en-US">
                <a:latin typeface="Calibri"/>
                <a:cs typeface="Calibri"/>
              </a:rPr>
              <a:t> sur </a:t>
            </a:r>
            <a:r>
              <a:rPr lang="en-US" err="1">
                <a:latin typeface="Calibri"/>
                <a:cs typeface="Calibri"/>
              </a:rPr>
              <a:t>sdp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totale</a:t>
            </a:r>
            <a:r>
              <a:rPr lang="en-US">
                <a:latin typeface="Calibri"/>
                <a:cs typeface="Calibri"/>
              </a:rPr>
              <a:t>...), et identifier plus </a:t>
            </a:r>
            <a:r>
              <a:rPr lang="en-US" err="1">
                <a:latin typeface="Calibri"/>
                <a:cs typeface="Calibri"/>
              </a:rPr>
              <a:t>finement</a:t>
            </a:r>
            <a:r>
              <a:rPr lang="en-US">
                <a:latin typeface="Calibri"/>
                <a:cs typeface="Calibri"/>
              </a:rPr>
              <a:t> des </a:t>
            </a:r>
            <a:r>
              <a:rPr lang="en-US" err="1">
                <a:latin typeface="Calibri"/>
                <a:cs typeface="Calibri"/>
              </a:rPr>
              <a:t>potentiels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remobilisables</a:t>
            </a:r>
            <a:r>
              <a:rPr lang="en-US">
                <a:latin typeface="Calibri"/>
                <a:cs typeface="Calibri"/>
              </a:rPr>
              <a:t>.</a:t>
            </a:r>
          </a:p>
          <a:p>
            <a:pPr marL="171450" indent="-171450">
              <a:buFont typeface="Calibri"/>
              <a:buChar char="-"/>
            </a:pPr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Recherche de </a:t>
            </a:r>
            <a:r>
              <a:rPr lang="en-US" err="1">
                <a:latin typeface="Calibri"/>
                <a:cs typeface="Calibri"/>
              </a:rPr>
              <a:t>foncier</a:t>
            </a:r>
            <a:r>
              <a:rPr lang="en-US">
                <a:latin typeface="Calibri"/>
                <a:cs typeface="Calibri"/>
              </a:rPr>
              <a:t> non </a:t>
            </a:r>
            <a:r>
              <a:rPr lang="en-US" err="1">
                <a:latin typeface="Calibri"/>
                <a:cs typeface="Calibri"/>
              </a:rPr>
              <a:t>bâti</a:t>
            </a:r>
            <a:r>
              <a:rPr lang="en-US">
                <a:latin typeface="Calibri"/>
                <a:cs typeface="Calibri"/>
              </a:rPr>
              <a:t> :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cs typeface="Calibri"/>
              </a:rPr>
              <a:t>La </a:t>
            </a:r>
            <a:r>
              <a:rPr lang="en-US" err="1">
                <a:latin typeface="Calibri"/>
                <a:cs typeface="Calibri"/>
              </a:rPr>
              <a:t>vacance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représente</a:t>
            </a:r>
            <a:r>
              <a:rPr lang="en-US">
                <a:latin typeface="Calibri"/>
                <a:cs typeface="Calibri"/>
              </a:rPr>
              <a:t> un </a:t>
            </a:r>
            <a:r>
              <a:rPr lang="en-US" err="1">
                <a:latin typeface="Calibri"/>
                <a:cs typeface="Calibri"/>
              </a:rPr>
              <a:t>gisement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intéressant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mais</a:t>
            </a:r>
            <a:r>
              <a:rPr lang="en-US">
                <a:latin typeface="Calibri"/>
                <a:cs typeface="Calibri"/>
              </a:rPr>
              <a:t> les </a:t>
            </a:r>
            <a:r>
              <a:rPr lang="en-US" err="1">
                <a:latin typeface="Calibri"/>
                <a:cs typeface="Calibri"/>
              </a:rPr>
              <a:t>gisements</a:t>
            </a:r>
            <a:r>
              <a:rPr lang="en-US">
                <a:latin typeface="Calibri"/>
                <a:cs typeface="Calibri"/>
              </a:rPr>
              <a:t> les plus </a:t>
            </a:r>
            <a:r>
              <a:rPr lang="en-US" err="1">
                <a:latin typeface="Calibri"/>
                <a:cs typeface="Calibri"/>
              </a:rPr>
              <a:t>importants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sont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constitués</a:t>
            </a:r>
            <a:r>
              <a:rPr lang="en-US">
                <a:latin typeface="Calibri"/>
                <a:cs typeface="Calibri"/>
              </a:rPr>
              <a:t> par les dents </a:t>
            </a:r>
            <a:r>
              <a:rPr lang="en-US" err="1">
                <a:latin typeface="Calibri"/>
                <a:cs typeface="Calibri"/>
              </a:rPr>
              <a:t>creuses</a:t>
            </a:r>
            <a:r>
              <a:rPr lang="en-US">
                <a:latin typeface="Calibri"/>
                <a:cs typeface="Calibri"/>
              </a:rPr>
              <a:t>, et par les </a:t>
            </a:r>
            <a:r>
              <a:rPr lang="en-US" err="1">
                <a:latin typeface="Calibri"/>
                <a:cs typeface="Calibri"/>
              </a:rPr>
              <a:t>secteurs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projets</a:t>
            </a:r>
            <a:r>
              <a:rPr lang="en-US">
                <a:latin typeface="Calibri"/>
                <a:cs typeface="Calibri"/>
              </a:rPr>
              <a:t>.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cs typeface="Calibri"/>
              </a:rPr>
              <a:t>Un travail sur le </a:t>
            </a:r>
            <a:r>
              <a:rPr lang="en-US" err="1">
                <a:latin typeface="Calibri"/>
                <a:cs typeface="Calibri"/>
              </a:rPr>
              <a:t>foncier</a:t>
            </a:r>
            <a:r>
              <a:rPr lang="en-US">
                <a:latin typeface="Calibri"/>
                <a:cs typeface="Calibri"/>
              </a:rPr>
              <a:t> non </a:t>
            </a:r>
            <a:r>
              <a:rPr lang="en-US" err="1">
                <a:latin typeface="Calibri"/>
                <a:cs typeface="Calibri"/>
              </a:rPr>
              <a:t>bâti</a:t>
            </a:r>
            <a:r>
              <a:rPr lang="en-US">
                <a:latin typeface="Calibri"/>
                <a:cs typeface="Calibri"/>
              </a:rPr>
              <a:t> : recherche de </a:t>
            </a:r>
            <a:r>
              <a:rPr lang="en-US" err="1">
                <a:latin typeface="Calibri"/>
                <a:cs typeface="Calibri"/>
              </a:rPr>
              <a:t>gisements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fonciers</a:t>
            </a:r>
            <a:r>
              <a:rPr lang="en-US">
                <a:latin typeface="Calibri"/>
                <a:cs typeface="Calibri"/>
              </a:rPr>
              <a:t> à </a:t>
            </a:r>
            <a:r>
              <a:rPr lang="en-US" err="1">
                <a:latin typeface="Calibri"/>
                <a:cs typeface="Calibri"/>
              </a:rPr>
              <a:t>partir</a:t>
            </a:r>
            <a:r>
              <a:rPr lang="en-US">
                <a:latin typeface="Calibri"/>
                <a:cs typeface="Calibri"/>
              </a:rPr>
              <a:t> des FF, </a:t>
            </a:r>
            <a:r>
              <a:rPr lang="en-US" err="1">
                <a:latin typeface="Calibri"/>
                <a:cs typeface="Calibri"/>
              </a:rPr>
              <a:t>d'urbansimul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croisés</a:t>
            </a:r>
            <a:r>
              <a:rPr lang="en-US">
                <a:latin typeface="Calibri"/>
                <a:cs typeface="Calibri"/>
              </a:rPr>
              <a:t> avec les </a:t>
            </a:r>
            <a:r>
              <a:rPr lang="en-US" err="1">
                <a:latin typeface="Calibri"/>
                <a:cs typeface="Calibri"/>
              </a:rPr>
              <a:t>données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contraintes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constructibilité</a:t>
            </a:r>
            <a:r>
              <a:rPr lang="en-US">
                <a:latin typeface="Calibri"/>
                <a:cs typeface="Calibri"/>
              </a:rPr>
              <a:t> (vocations des zones, prescriptions des documents </a:t>
            </a:r>
            <a:r>
              <a:rPr lang="en-US" err="1">
                <a:latin typeface="Calibri"/>
                <a:cs typeface="Calibri"/>
              </a:rPr>
              <a:t>d'urbanisme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risques</a:t>
            </a:r>
            <a:r>
              <a:rPr lang="en-US">
                <a:latin typeface="Calibri"/>
                <a:cs typeface="Calibri"/>
              </a:rPr>
              <a:t>...)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cs typeface="Calibri"/>
              </a:rPr>
              <a:t>Un travail </a:t>
            </a:r>
            <a:r>
              <a:rPr lang="en-US" err="1">
                <a:latin typeface="Calibri"/>
                <a:cs typeface="Calibri"/>
              </a:rPr>
              <a:t>également</a:t>
            </a:r>
            <a:r>
              <a:rPr lang="en-US">
                <a:latin typeface="Calibri"/>
                <a:cs typeface="Calibri"/>
              </a:rPr>
              <a:t> sur les </a:t>
            </a:r>
            <a:r>
              <a:rPr lang="en-US" err="1">
                <a:latin typeface="Calibri"/>
                <a:cs typeface="Calibri"/>
              </a:rPr>
              <a:t>secteurs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projets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en</a:t>
            </a:r>
            <a:r>
              <a:rPr lang="en-US">
                <a:latin typeface="Calibri"/>
                <a:cs typeface="Calibri"/>
              </a:rPr>
              <a:t> requalification et </a:t>
            </a:r>
            <a:r>
              <a:rPr lang="en-US" err="1">
                <a:latin typeface="Calibri"/>
                <a:cs typeface="Calibri"/>
              </a:rPr>
              <a:t>en</a:t>
            </a:r>
            <a:r>
              <a:rPr lang="en-US">
                <a:latin typeface="Calibri"/>
                <a:cs typeface="Calibri"/>
              </a:rPr>
              <a:t> extension (lien avec le DOFIE)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latin typeface="Calibri"/>
                <a:cs typeface="Calibri"/>
              </a:rPr>
              <a:t>Objectif : </a:t>
            </a:r>
            <a:r>
              <a:rPr lang="en-US" err="1">
                <a:latin typeface="Calibri"/>
                <a:cs typeface="Calibri"/>
              </a:rPr>
              <a:t>une</a:t>
            </a:r>
            <a:r>
              <a:rPr lang="en-US">
                <a:latin typeface="Calibri"/>
                <a:cs typeface="Calibri"/>
              </a:rPr>
              <a:t> base de </a:t>
            </a:r>
            <a:r>
              <a:rPr lang="en-US" err="1">
                <a:latin typeface="Calibri"/>
                <a:cs typeface="Calibri"/>
              </a:rPr>
              <a:t>données</a:t>
            </a:r>
            <a:r>
              <a:rPr lang="en-US">
                <a:latin typeface="Calibri"/>
                <a:cs typeface="Calibri"/>
              </a:rPr>
              <a:t> du </a:t>
            </a:r>
            <a:r>
              <a:rPr lang="en-US" err="1">
                <a:latin typeface="Calibri"/>
                <a:cs typeface="Calibri"/>
              </a:rPr>
              <a:t>potentiel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remobilisable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catégorisé</a:t>
            </a:r>
            <a:r>
              <a:rPr lang="en-US">
                <a:latin typeface="Calibri"/>
                <a:cs typeface="Calibri"/>
              </a:rPr>
              <a:t> / </a:t>
            </a:r>
            <a:r>
              <a:rPr lang="en-US" err="1">
                <a:latin typeface="Calibri"/>
                <a:cs typeface="Calibri"/>
              </a:rPr>
              <a:t>scoré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en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terme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d'opportunité</a:t>
            </a:r>
            <a:r>
              <a:rPr lang="en-US">
                <a:latin typeface="Calibri"/>
                <a:cs typeface="Calibri"/>
              </a:rPr>
              <a:t> (</a:t>
            </a:r>
            <a:r>
              <a:rPr lang="en-US" err="1">
                <a:latin typeface="Calibri"/>
                <a:cs typeface="Calibri"/>
              </a:rPr>
              <a:t>croisement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dureté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foncière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contraintes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constructibilité</a:t>
            </a:r>
            <a:r>
              <a:rPr lang="en-US">
                <a:latin typeface="Calibri"/>
                <a:cs typeface="Calibri"/>
              </a:rPr>
              <a:t>, transactions, PC...), </a:t>
            </a:r>
            <a:r>
              <a:rPr lang="en-US" err="1">
                <a:latin typeface="Calibri"/>
                <a:cs typeface="Calibri"/>
              </a:rPr>
              <a:t>fiabilisé</a:t>
            </a:r>
            <a:r>
              <a:rPr lang="en-US">
                <a:latin typeface="Calibri"/>
                <a:cs typeface="Calibri"/>
              </a:rPr>
              <a:t> par un travail de </a:t>
            </a:r>
            <a:r>
              <a:rPr lang="en-US" err="1">
                <a:latin typeface="Calibri"/>
                <a:cs typeface="Calibri"/>
              </a:rPr>
              <a:t>vérification</a:t>
            </a:r>
            <a:r>
              <a:rPr lang="en-US">
                <a:latin typeface="Calibri"/>
                <a:cs typeface="Calibri"/>
              </a:rPr>
              <a:t> terrain par les services AMP</a:t>
            </a:r>
          </a:p>
          <a:p>
            <a:pPr marL="171450" indent="-171450">
              <a:buFont typeface="Calibri"/>
              <a:buChar char="-"/>
            </a:pPr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Portage technique et politique : intervention AMP</a:t>
            </a:r>
          </a:p>
          <a:p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Nouvelle </a:t>
            </a:r>
            <a:r>
              <a:rPr lang="en-US" err="1">
                <a:latin typeface="Calibri"/>
                <a:cs typeface="Calibri"/>
              </a:rPr>
              <a:t>actualisation</a:t>
            </a:r>
            <a:r>
              <a:rPr lang="en-US">
                <a:latin typeface="Calibri"/>
                <a:cs typeface="Calibri"/>
              </a:rPr>
              <a:t> : </a:t>
            </a:r>
            <a:r>
              <a:rPr lang="en-US" err="1">
                <a:latin typeface="Calibri"/>
                <a:cs typeface="Calibri"/>
              </a:rPr>
              <a:t>demandée</a:t>
            </a:r>
            <a:r>
              <a:rPr lang="en-US">
                <a:latin typeface="Calibri"/>
                <a:cs typeface="Calibri"/>
              </a:rPr>
              <a:t> par la </a:t>
            </a:r>
            <a:r>
              <a:rPr lang="en-US" err="1">
                <a:latin typeface="Calibri"/>
                <a:cs typeface="Calibri"/>
              </a:rPr>
              <a:t>loi</a:t>
            </a:r>
            <a:r>
              <a:rPr lang="en-US">
                <a:latin typeface="Calibri"/>
                <a:cs typeface="Calibri"/>
              </a:rPr>
              <a:t> au plus tard </a:t>
            </a:r>
            <a:r>
              <a:rPr lang="en-US" err="1">
                <a:latin typeface="Calibri"/>
                <a:cs typeface="Calibri"/>
              </a:rPr>
              <a:t>en</a:t>
            </a:r>
            <a:r>
              <a:rPr lang="en-US">
                <a:latin typeface="Calibri"/>
                <a:cs typeface="Calibri"/>
              </a:rPr>
              <a:t> 2029, MAIS un </a:t>
            </a:r>
            <a:r>
              <a:rPr lang="en-US" err="1">
                <a:latin typeface="Calibri"/>
                <a:cs typeface="Calibri"/>
              </a:rPr>
              <a:t>enjeu</a:t>
            </a:r>
            <a:r>
              <a:rPr lang="en-US">
                <a:latin typeface="Calibri"/>
                <a:cs typeface="Calibri"/>
              </a:rPr>
              <a:t> de "faire vivre" </a:t>
            </a:r>
            <a:r>
              <a:rPr lang="en-US" err="1">
                <a:latin typeface="Calibri"/>
                <a:cs typeface="Calibri"/>
              </a:rPr>
              <a:t>ces</a:t>
            </a:r>
            <a:r>
              <a:rPr lang="en-US">
                <a:latin typeface="Calibri"/>
                <a:cs typeface="Calibri"/>
              </a:rPr>
              <a:t> travaux, pour </a:t>
            </a:r>
            <a:r>
              <a:rPr lang="en-US" err="1">
                <a:latin typeface="Calibri"/>
                <a:cs typeface="Calibri"/>
              </a:rPr>
              <a:t>maintenir</a:t>
            </a:r>
            <a:r>
              <a:rPr lang="en-US">
                <a:latin typeface="Calibri"/>
                <a:cs typeface="Calibri"/>
              </a:rPr>
              <a:t> un </a:t>
            </a:r>
            <a:r>
              <a:rPr lang="en-US" err="1">
                <a:latin typeface="Calibri"/>
                <a:cs typeface="Calibri"/>
              </a:rPr>
              <a:t>outil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suivi</a:t>
            </a:r>
            <a:r>
              <a:rPr lang="en-US">
                <a:latin typeface="Calibri"/>
                <a:cs typeface="Calibri"/>
              </a:rPr>
              <a:t> et </a:t>
            </a:r>
            <a:r>
              <a:rPr lang="en-US" err="1">
                <a:latin typeface="Calibri"/>
                <a:cs typeface="Calibri"/>
              </a:rPr>
              <a:t>d'aide</a:t>
            </a:r>
            <a:r>
              <a:rPr lang="en-US">
                <a:latin typeface="Calibri"/>
                <a:cs typeface="Calibri"/>
              </a:rPr>
              <a:t> à la </a:t>
            </a:r>
            <a:r>
              <a:rPr lang="en-US" err="1">
                <a:latin typeface="Calibri"/>
                <a:cs typeface="Calibri"/>
              </a:rPr>
              <a:t>décision</a:t>
            </a:r>
            <a:r>
              <a:rPr lang="en-US">
                <a:latin typeface="Calibri"/>
                <a:cs typeface="Calibri"/>
              </a:rPr>
              <a:t>.</a:t>
            </a:r>
          </a:p>
          <a:p>
            <a:r>
              <a:rPr lang="en-US">
                <a:latin typeface="Calibri"/>
                <a:cs typeface="Calibri"/>
              </a:rPr>
              <a:t>Un </a:t>
            </a:r>
            <a:r>
              <a:rPr lang="en-US" err="1">
                <a:latin typeface="Calibri"/>
                <a:cs typeface="Calibri"/>
              </a:rPr>
              <a:t>enjeu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exacerbé</a:t>
            </a:r>
            <a:r>
              <a:rPr lang="en-US">
                <a:latin typeface="Calibri"/>
                <a:cs typeface="Calibri"/>
              </a:rPr>
              <a:t> par les documents </a:t>
            </a:r>
            <a:r>
              <a:rPr lang="en-US" err="1">
                <a:latin typeface="Calibri"/>
                <a:cs typeface="Calibri"/>
              </a:rPr>
              <a:t>d'urbanisme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en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cours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d'élaboration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ou</a:t>
            </a:r>
            <a:r>
              <a:rPr lang="en-US">
                <a:latin typeface="Calibri"/>
                <a:cs typeface="Calibri"/>
              </a:rPr>
              <a:t> de </a:t>
            </a:r>
            <a:r>
              <a:rPr lang="en-US" err="1">
                <a:latin typeface="Calibri"/>
                <a:cs typeface="Calibri"/>
              </a:rPr>
              <a:t>modif</a:t>
            </a:r>
            <a:r>
              <a:rPr lang="en-US">
                <a:latin typeface="Calibri"/>
                <a:cs typeface="Calibri"/>
              </a:rPr>
              <a:t>/</a:t>
            </a:r>
            <a:r>
              <a:rPr lang="en-US" err="1">
                <a:latin typeface="Calibri"/>
                <a:cs typeface="Calibri"/>
              </a:rPr>
              <a:t>révision</a:t>
            </a:r>
            <a:r>
              <a:rPr lang="en-US">
                <a:latin typeface="Calibri"/>
                <a:cs typeface="Calibri"/>
              </a:rPr>
              <a:t>, </a:t>
            </a:r>
            <a:r>
              <a:rPr lang="en-US" err="1">
                <a:latin typeface="Calibri"/>
                <a:cs typeface="Calibri"/>
              </a:rPr>
              <a:t>nombreux</a:t>
            </a:r>
            <a:r>
              <a:rPr lang="en-US">
                <a:latin typeface="Calibri"/>
                <a:cs typeface="Calibri"/>
              </a:rPr>
              <a:t> sur le </a:t>
            </a:r>
            <a:r>
              <a:rPr lang="en-US" err="1">
                <a:latin typeface="Calibri"/>
                <a:cs typeface="Calibri"/>
              </a:rPr>
              <a:t>territoire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d'AMP</a:t>
            </a:r>
            <a:r>
              <a:rPr lang="en-US">
                <a:latin typeface="Calibri"/>
                <a:cs typeface="Calibri"/>
              </a:rPr>
              <a:t>, et qui ne </a:t>
            </a:r>
            <a:r>
              <a:rPr lang="en-US" err="1">
                <a:latin typeface="Calibri"/>
                <a:cs typeface="Calibri"/>
              </a:rPr>
              <a:t>seront</a:t>
            </a:r>
            <a:r>
              <a:rPr lang="en-US">
                <a:latin typeface="Calibri"/>
                <a:cs typeface="Calibri"/>
              </a:rPr>
              <a:t> pas </a:t>
            </a:r>
            <a:r>
              <a:rPr lang="en-US" err="1">
                <a:latin typeface="Calibri"/>
                <a:cs typeface="Calibri"/>
              </a:rPr>
              <a:t>approuvés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avant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l'échéance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légale</a:t>
            </a:r>
            <a:r>
              <a:rPr lang="en-US">
                <a:latin typeface="Calibri"/>
                <a:cs typeface="Calibri"/>
              </a:rPr>
              <a:t>.</a:t>
            </a:r>
          </a:p>
          <a:p>
            <a:pPr marL="171450" indent="-171450">
              <a:buFont typeface="Calibri"/>
              <a:buChar char="-"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1AB81010-AB1E-40CE-9054-3DAE4A69CA1B}" type="slidenum">
              <a:rPr lang="fr-FR" sz="1400" b="0" strike="noStrike" spc="-1">
                <a:latin typeface="Times New Roman"/>
              </a:rPr>
              <a:t>18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7463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62050" y="1241425"/>
            <a:ext cx="44704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81010-AB1E-40CE-9054-3DAE4A69CA1B}" type="slidenum">
              <a:rPr kumimoji="0" lang="fr-FR" sz="1400" b="0" i="0" u="none" strike="noStrike" kern="1200" cap="none" spc="-1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83860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6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62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297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7075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3977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2698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5533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8496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3258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2480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8556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55953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3595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1" strike="noStrike" spc="-1">
              <a:solidFill>
                <a:srgbClr val="A1D9D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745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age 3"/>
          <p:cNvPicPr/>
          <p:nvPr/>
        </p:nvPicPr>
        <p:blipFill>
          <a:blip r:embed="rId14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25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1" strike="noStrike" spc="-1">
                <a:solidFill>
                  <a:srgbClr val="A1D9D4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1" strike="noStrike" spc="-1">
                <a:solidFill>
                  <a:srgbClr val="A1D9D4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1" strike="noStrike" spc="-1">
                <a:solidFill>
                  <a:srgbClr val="A1D9D4"/>
                </a:solidFill>
                <a:latin typeface="Arial"/>
              </a:rPr>
              <a:t>Septième niveau de plan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4428F60-3052-4D06-9DF2-C41683EEED4F}"/>
              </a:ext>
            </a:extLst>
          </p:cNvPr>
          <p:cNvSpPr txBox="1"/>
          <p:nvPr userDrawn="1"/>
        </p:nvSpPr>
        <p:spPr>
          <a:xfrm>
            <a:off x="792108" y="62685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A0061EC-F4FB-43B2-A91A-12306492E569}" type="slidenum">
              <a:rPr lang="fr-FR" sz="1800" smtClean="0"/>
              <a:t>‹N°›</a:t>
            </a:fld>
            <a:endParaRPr lang="fr-FR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698" r:id="rId11"/>
    <p:sldLayoutId id="2147483699" r:id="rId12"/>
  </p:sldLayoutIdLst>
  <p:hf sldNum="0" hdr="0" dt="0"/>
  <p:txStyles>
    <p:titleStyle/>
    <p:bodyStyle>
      <a:lvl1pPr marL="432000" indent="-324000"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Num"/>
          </p:nvPr>
        </p:nvSpPr>
        <p:spPr>
          <a:xfrm>
            <a:off x="4419720" y="6172200"/>
            <a:ext cx="2133360" cy="36792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9EAB8032-F0A9-4ABF-815F-711D513AF6AD}" type="slidenum">
              <a:rPr lang="fr-FR" sz="1800" b="0" strike="noStrike" spc="-1">
                <a:solidFill>
                  <a:srgbClr val="000000"/>
                </a:solidFill>
                <a:latin typeface="Calibri"/>
                <a:ea typeface="Calibri"/>
              </a:rPr>
              <a:t>‹N°›</a:t>
            </a:fld>
            <a:endParaRPr lang="fr-FR" sz="1800" b="0" strike="noStrike" spc="-1">
              <a:latin typeface="Times New Roman"/>
            </a:endParaRPr>
          </a:p>
        </p:txBody>
      </p:sp>
      <p:pic>
        <p:nvPicPr>
          <p:cNvPr id="5" name="Image 3"/>
          <p:cNvPicPr/>
          <p:nvPr/>
        </p:nvPicPr>
        <p:blipFill>
          <a:blip r:embed="rId14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1" strike="noStrike" spc="-1">
                <a:solidFill>
                  <a:srgbClr val="A1D9D4"/>
                </a:solidFill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1" strike="noStrike" spc="-1">
                <a:solidFill>
                  <a:srgbClr val="A1D9D4"/>
                </a:solidFill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1" strike="noStrike" spc="-1">
                <a:solidFill>
                  <a:srgbClr val="A1D9D4"/>
                </a:solidFill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1" strike="noStrike" spc="-1">
                <a:solidFill>
                  <a:srgbClr val="A1D9D4"/>
                </a:solidFill>
                <a:latin typeface="Arial"/>
              </a:rPr>
              <a:t>Septième niveau de plan</a:t>
            </a:r>
          </a:p>
        </p:txBody>
      </p:sp>
    </p:spTree>
    <p:extLst>
      <p:ext uri="{BB962C8B-B14F-4D97-AF65-F5344CB8AC3E}">
        <p14:creationId xmlns:p14="http://schemas.microsoft.com/office/powerpoint/2010/main" val="64817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dt="0"/>
  <p:txStyles>
    <p:titleStyle/>
    <p:bodyStyle>
      <a:lvl1pPr marL="432000" indent="-324000"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cg.is/0uDPL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64310" y="5797650"/>
            <a:ext cx="1281953" cy="896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8" name="CustomShape 1"/>
          <p:cNvSpPr/>
          <p:nvPr/>
        </p:nvSpPr>
        <p:spPr>
          <a:xfrm>
            <a:off x="1744560" y="1660141"/>
            <a:ext cx="7236720" cy="3011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>
              <a:spcBef>
                <a:spcPts val="1001"/>
              </a:spcBef>
              <a:defRPr/>
            </a:pPr>
            <a:r>
              <a:rPr lang="fr-FR" sz="4000" b="1" spc="-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/>
                <a:ea typeface="Arial"/>
                <a:cs typeface="Segoe UI Light"/>
              </a:rPr>
              <a:t>Inventaire des Zones d’Activités Economiques (ZAE) </a:t>
            </a:r>
            <a:endParaRPr lang="fr-FR" sz="4000" b="1" spc="-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ea typeface="Arial"/>
              <a:cs typeface="Segoe UI Light" panose="020B0502040204020203" pitchFamily="34" charset="0"/>
            </a:endParaRPr>
          </a:p>
          <a:p>
            <a:pPr>
              <a:spcBef>
                <a:spcPts val="1001"/>
              </a:spcBef>
              <a:defRPr/>
            </a:pPr>
            <a:endParaRPr lang="fr-FR" sz="2400" b="1" spc="-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spcBef>
                <a:spcPts val="1001"/>
              </a:spcBef>
              <a:defRPr/>
            </a:pPr>
            <a:r>
              <a:rPr lang="fr-FR" sz="2400" b="1" spc="-1">
                <a:solidFill>
                  <a:srgbClr val="FFFFFF"/>
                </a:solidFill>
                <a:latin typeface="Segoe UI Light"/>
                <a:cs typeface="Segoe UI Light"/>
              </a:rPr>
              <a:t>Groupe de travail régional </a:t>
            </a:r>
            <a:endParaRPr lang="fr-FR" sz="2400" b="1" spc="-1">
              <a:solidFill>
                <a:srgbClr val="FFFFF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spcBef>
                <a:spcPts val="1001"/>
              </a:spcBef>
              <a:defRPr/>
            </a:pPr>
            <a:endParaRPr lang="fr-FR" sz="2400" b="1" spc="-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spcBef>
                <a:spcPts val="1001"/>
              </a:spcBef>
              <a:defRPr/>
            </a:pPr>
            <a:r>
              <a:rPr lang="fr-FR" b="1" spc="-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/>
                <a:cs typeface="Segoe UI Light"/>
              </a:rPr>
              <a:t>Le 21 mars 2023</a:t>
            </a:r>
          </a:p>
          <a:p>
            <a:pPr>
              <a:spcBef>
                <a:spcPts val="1001"/>
              </a:spcBef>
              <a:defRPr/>
            </a:pPr>
            <a:endParaRPr lang="fr-FR" sz="2000" b="1" spc="-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  <a:ea typeface="Arial"/>
              <a:cs typeface="Segoe UI Light" panose="020B05020402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9117" y="5921846"/>
            <a:ext cx="424847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8558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728" y="273600"/>
            <a:ext cx="8056712" cy="1144800"/>
          </a:xfrm>
        </p:spPr>
        <p:txBody>
          <a:bodyPr/>
          <a:lstStyle/>
          <a:p>
            <a:pPr algn="l"/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Ordre du jour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/>
          </p:nvPr>
        </p:nvSpPr>
        <p:spPr>
          <a:xfrm>
            <a:off x="759124" y="1026549"/>
            <a:ext cx="8384876" cy="489979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fr-FR" sz="2000" b="1">
                <a:solidFill>
                  <a:schemeClr val="tx1"/>
                </a:solidFill>
                <a:latin typeface="Segoe UI Light"/>
                <a:cs typeface="Segoe UI Light"/>
              </a:rPr>
              <a:t>Eléments de contexte (5 min)</a:t>
            </a:r>
          </a:p>
          <a:p>
            <a:pPr marL="457200" indent="-457200">
              <a:buAutoNum type="arabicPeriod"/>
            </a:pPr>
            <a:endParaRPr lang="fr-FR" sz="2000" b="1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AutoNum type="arabicPeriod"/>
            </a:pPr>
            <a:r>
              <a:rPr lang="fr-FR" sz="2000" b="1">
                <a:solidFill>
                  <a:schemeClr val="tx1"/>
                </a:solidFill>
                <a:latin typeface="Segoe UI Light"/>
                <a:cs typeface="Segoe UI Light"/>
              </a:rPr>
              <a:t>Phase 1 : réponse à l’obligation réglementaire (30 min) </a:t>
            </a:r>
            <a:endParaRPr lang="fr-FR" sz="2000" b="1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AutoNum type="arabicPeriod"/>
            </a:pPr>
            <a:endParaRPr lang="fr-FR" sz="2000" b="1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57200" indent="-457200">
              <a:buAutoNum type="arabicPeriod"/>
            </a:pPr>
            <a:r>
              <a:rPr lang="fr-FR" sz="2000" b="1">
                <a:solidFill>
                  <a:schemeClr val="tx1"/>
                </a:solidFill>
                <a:latin typeface="Segoe UI Light"/>
                <a:cs typeface="Segoe UI Light"/>
              </a:rPr>
              <a:t>Phase 2 : perspectives (10 min)</a:t>
            </a:r>
          </a:p>
          <a:p>
            <a:endParaRPr lang="fr-FR"/>
          </a:p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6581995" y="6222113"/>
            <a:ext cx="1120071" cy="457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37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644" y="273600"/>
            <a:ext cx="8004796" cy="1144800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1. Contexte </a:t>
            </a:r>
            <a:b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fr-FR" sz="2400">
              <a:solidFill>
                <a:srgbClr val="13976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/>
          </p:nvPr>
        </p:nvSpPr>
        <p:spPr>
          <a:xfrm>
            <a:off x="681644" y="926645"/>
            <a:ext cx="8229240" cy="5320808"/>
          </a:xfrm>
        </p:spPr>
        <p:txBody>
          <a:bodyPr>
            <a:normAutofit/>
          </a:bodyPr>
          <a:lstStyle/>
          <a:p>
            <a:r>
              <a:rPr lang="fr-FR" b="1">
                <a:solidFill>
                  <a:srgbClr val="139767"/>
                </a:solidFill>
                <a:latin typeface="Segoe UI Light"/>
                <a:cs typeface="Segoe UI Light"/>
              </a:rPr>
              <a:t>Les opportunités pour la Métropole d'Aix-Marseille-Provence : </a:t>
            </a:r>
            <a:endParaRPr lang="fr-FR" b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fr-FR">
                <a:latin typeface="Segoe UI Light"/>
                <a:cs typeface="Segoe UI Light"/>
              </a:rPr>
              <a:t>Disposer d’une base de données fiables pour la Métropole et les communes permettant de mieux connaître le parc des ZAE et son occupation.  </a:t>
            </a:r>
          </a:p>
          <a:p>
            <a:pPr algn="just"/>
            <a:endParaRPr lang="fr-FR">
              <a:latin typeface="Segoe UI Light"/>
              <a:cs typeface="Segoe UI Ligh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>
                <a:latin typeface="Segoe UI Light"/>
                <a:cs typeface="Segoe UI Light"/>
              </a:rPr>
              <a:t>Identifier les espaces économiques obsolètes favorables à des projets de requalification/densification et les réserves potentielles de foncier disponibles pour mener de nouveaux projets. </a:t>
            </a:r>
            <a:endParaRPr lang="fr-FR"/>
          </a:p>
          <a:p>
            <a:pPr marL="285750" indent="-285750" algn="just">
              <a:buFont typeface="Arial,Sans-Serif"/>
              <a:buChar char="•"/>
            </a:pPr>
            <a:endParaRPr lang="fr-FR"/>
          </a:p>
          <a:p>
            <a:pPr marL="285750" indent="-285750" algn="just">
              <a:buFont typeface="Arial,Sans-Serif"/>
              <a:buChar char="•"/>
            </a:pPr>
            <a:r>
              <a:rPr lang="fr-FR">
                <a:latin typeface="Segoe UI Light"/>
                <a:cs typeface="Segoe UI Light"/>
              </a:rPr>
              <a:t>Alimenter les objectifs des politiques d'aménagement et de développement économique. </a:t>
            </a:r>
          </a:p>
          <a:p>
            <a:pPr marL="285750" indent="-285750" algn="just">
              <a:buFont typeface="Arial,Sans-Serif"/>
              <a:buChar char="•"/>
            </a:pPr>
            <a:endParaRPr lang="fr-FR">
              <a:latin typeface="Segoe UI Light"/>
              <a:cs typeface="Segoe UI Light"/>
            </a:endParaRPr>
          </a:p>
          <a:p>
            <a:pPr algn="just"/>
            <a:r>
              <a:rPr lang="fr-FR" b="1">
                <a:solidFill>
                  <a:srgbClr val="139767"/>
                </a:solidFill>
                <a:latin typeface="Segoe UI Light"/>
                <a:cs typeface="Segoe UI Light"/>
              </a:rPr>
              <a:t>Choix d'une méthode de travail : </a:t>
            </a:r>
          </a:p>
          <a:p>
            <a:pPr algn="just"/>
            <a:endParaRPr lang="fr-FR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marL="285750" indent="-285750" algn="just">
              <a:buFont typeface="Arial"/>
              <a:buChar char="•"/>
            </a:pPr>
            <a:r>
              <a:rPr lang="fr-FR" b="1">
                <a:solidFill>
                  <a:schemeClr val="bg2"/>
                </a:solidFill>
                <a:latin typeface="Segoe UI Light"/>
                <a:cs typeface="Segoe UI Light"/>
              </a:rPr>
              <a:t>Phase 1 : </a:t>
            </a:r>
            <a:r>
              <a:rPr lang="fr-FR">
                <a:solidFill>
                  <a:schemeClr val="bg2"/>
                </a:solidFill>
                <a:latin typeface="Segoe UI Light"/>
                <a:cs typeface="Segoe UI Light"/>
              </a:rPr>
              <a:t>répondre à l'obligation réglementaire</a:t>
            </a:r>
          </a:p>
          <a:p>
            <a:pPr marL="285750" indent="-285750" algn="just">
              <a:buFont typeface="Arial"/>
              <a:buChar char="•"/>
            </a:pPr>
            <a:r>
              <a:rPr lang="fr-FR" b="1">
                <a:solidFill>
                  <a:schemeClr val="bg2"/>
                </a:solidFill>
                <a:latin typeface="Segoe UI Light"/>
                <a:cs typeface="Segoe UI Light"/>
              </a:rPr>
              <a:t>Phase 2 : </a:t>
            </a:r>
            <a:r>
              <a:rPr lang="fr-FR">
                <a:solidFill>
                  <a:schemeClr val="bg2"/>
                </a:solidFill>
                <a:latin typeface="Segoe UI Light"/>
                <a:cs typeface="Segoe UI Light"/>
              </a:rPr>
              <a:t>développer un observatoire métropolitain </a:t>
            </a:r>
          </a:p>
        </p:txBody>
      </p:sp>
    </p:spTree>
    <p:extLst>
      <p:ext uri="{BB962C8B-B14F-4D97-AF65-F5344CB8AC3E}">
        <p14:creationId xmlns:p14="http://schemas.microsoft.com/office/powerpoint/2010/main" val="2377821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5608" y="0"/>
            <a:ext cx="8030832" cy="928202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1. Contexte</a:t>
            </a:r>
            <a:endParaRPr lang="fr-FR"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55608" y="1416965"/>
            <a:ext cx="8030832" cy="686025"/>
          </a:xfrm>
        </p:spPr>
        <p:txBody>
          <a:bodyPr>
            <a:normAutofit/>
          </a:bodyPr>
          <a:lstStyle/>
          <a:p>
            <a:r>
              <a:rPr lang="fr-FR" sz="1700">
                <a:latin typeface="Segoe UI Light"/>
                <a:cs typeface="Segoe UI Light"/>
              </a:rPr>
              <a:t>Comité technique interne</a:t>
            </a: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939537896"/>
              </p:ext>
            </p:extLst>
          </p:nvPr>
        </p:nvGraphicFramePr>
        <p:xfrm>
          <a:off x="490455" y="1530279"/>
          <a:ext cx="8653549" cy="3018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330038881"/>
              </p:ext>
            </p:extLst>
          </p:nvPr>
        </p:nvGraphicFramePr>
        <p:xfrm>
          <a:off x="655608" y="3433858"/>
          <a:ext cx="8488392" cy="3260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Espace réservé du texte 2"/>
          <p:cNvSpPr>
            <a:spLocks noGrp="1"/>
          </p:cNvSpPr>
          <p:nvPr>
            <p:ph type="body"/>
          </p:nvPr>
        </p:nvSpPr>
        <p:spPr>
          <a:xfrm>
            <a:off x="655608" y="3910212"/>
            <a:ext cx="8030832" cy="686025"/>
          </a:xfrm>
        </p:spPr>
        <p:txBody>
          <a:bodyPr>
            <a:normAutofit/>
          </a:bodyPr>
          <a:lstStyle/>
          <a:p>
            <a:r>
              <a:rPr lang="fr-FR" sz="1700">
                <a:latin typeface="Segoe UI Light"/>
                <a:cs typeface="Segoe UI Light"/>
              </a:rPr>
              <a:t>Comité technique élargi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/>
          </p:nvPr>
        </p:nvSpPr>
        <p:spPr>
          <a:xfrm>
            <a:off x="655608" y="711036"/>
            <a:ext cx="8030832" cy="686025"/>
          </a:xfrm>
        </p:spPr>
        <p:txBody>
          <a:bodyPr>
            <a:normAutofit/>
          </a:bodyPr>
          <a:lstStyle/>
          <a:p>
            <a:r>
              <a:rPr lang="fr-FR" b="1">
                <a:solidFill>
                  <a:srgbClr val="139767"/>
                </a:solidFill>
                <a:latin typeface="Segoe UI Light"/>
                <a:cs typeface="Segoe UI Light"/>
              </a:rPr>
              <a:t>Les instances de pilotage </a:t>
            </a:r>
          </a:p>
        </p:txBody>
      </p:sp>
    </p:spTree>
    <p:extLst>
      <p:ext uri="{BB962C8B-B14F-4D97-AF65-F5344CB8AC3E}">
        <p14:creationId xmlns:p14="http://schemas.microsoft.com/office/powerpoint/2010/main" val="2907451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/>
          </p:nvPr>
        </p:nvSpPr>
        <p:spPr>
          <a:xfrm>
            <a:off x="657546" y="1656453"/>
            <a:ext cx="8375618" cy="4586685"/>
          </a:xfrm>
        </p:spPr>
        <p:txBody>
          <a:bodyPr lIns="0" tIns="0" rIns="0" bIns="0" anchor="ctr">
            <a:noAutofit/>
          </a:bodyPr>
          <a:lstStyle/>
          <a:p>
            <a:endParaRPr lang="fr-FR" sz="1400" b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1 : Mobilisation des données ressources disponibles </a:t>
            </a:r>
          </a:p>
          <a:p>
            <a:endParaRPr lang="fr-FR" sz="1600" b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b="1" i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Constitution d’un tableau de bord avec les « essentiels » : données mobilisées</a:t>
            </a:r>
          </a:p>
          <a:p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lvl="3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Périmètres des Espaces d'Activités Economiques de la Région Provence-Alpes-Côte d'Azur 2020 (CCI)</a:t>
            </a:r>
          </a:p>
          <a:p>
            <a:pPr lvl="3"/>
            <a:endParaRPr lang="fr-FR" sz="1400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lvl="2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Table des établissements d'activités régionaux 2020 (RCS+GEOSIRENE)</a:t>
            </a:r>
          </a:p>
          <a:p>
            <a:pPr lvl="2"/>
            <a:endParaRPr lang="fr-FR" sz="1400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lvl="2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Matrice cadastrale 2021 (DGFIP)</a:t>
            </a:r>
          </a:p>
          <a:p>
            <a:pPr lvl="2"/>
            <a:endParaRPr lang="fr-FR" sz="1400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lvl="2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Fichier Foncier 2021 (CEREMA)</a:t>
            </a:r>
          </a:p>
          <a:p>
            <a:pPr lvl="2"/>
            <a:endParaRPr lang="fr-FR" sz="1400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lvl="2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Fichier LOCOMVAC 2021 (DGFIP)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r>
              <a:rPr lang="fr-FR" sz="1400" i="1">
                <a:solidFill>
                  <a:schemeClr val="accent1"/>
                </a:solidFill>
                <a:latin typeface="Segoe UI Light"/>
                <a:cs typeface="Segoe UI Light"/>
              </a:rPr>
              <a:t>Lancement des travaux en septembre 2022</a:t>
            </a: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fr-FR" sz="16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7546" y="105266"/>
            <a:ext cx="8037880" cy="1144800"/>
          </a:xfrm>
        </p:spPr>
        <p:txBody>
          <a:bodyPr/>
          <a:lstStyle/>
          <a:p>
            <a:pPr algn="l"/>
            <a:r>
              <a:rPr lang="fr-FR" sz="2400" b="1">
                <a:solidFill>
                  <a:srgbClr val="139767"/>
                </a:solidFill>
                <a:latin typeface="Segoe UI"/>
                <a:cs typeface="Segoe UI"/>
              </a:rPr>
              <a:t>2. Réponse à l’obligation réglementaire </a:t>
            </a:r>
            <a:endParaRPr lang="fr-FR" sz="2400" b="1">
              <a:solidFill>
                <a:srgbClr val="139767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15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7546" y="105266"/>
            <a:ext cx="8037880" cy="1144800"/>
          </a:xfrm>
        </p:spPr>
        <p:txBody>
          <a:bodyPr/>
          <a:lstStyle/>
          <a:p>
            <a:pPr algn="l"/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sp>
        <p:nvSpPr>
          <p:cNvPr id="7" name="Rectangle 6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CB2828D6-B161-B1F4-B7B8-D657CECCC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46" y="1689267"/>
            <a:ext cx="9149049" cy="44620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7321" y="1227895"/>
            <a:ext cx="6264989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Le tableau de bord avec les « essentiels »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B5E2CE4-69CB-9FF8-9155-24A3C8E597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688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7546" y="105266"/>
            <a:ext cx="8037880" cy="1144800"/>
          </a:xfrm>
        </p:spPr>
        <p:txBody>
          <a:bodyPr/>
          <a:lstStyle/>
          <a:p>
            <a:pPr algn="l"/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sp>
        <p:nvSpPr>
          <p:cNvPr id="7" name="Rectangle 6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7">
            <a:extLst>
              <a:ext uri="{FF2B5EF4-FFF2-40B4-BE49-F238E27FC236}">
                <a16:creationId xmlns:a16="http://schemas.microsoft.com/office/drawing/2014/main" id="{CB2828D6-B161-B1F4-B7B8-D657CECCC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2" y="1750197"/>
            <a:ext cx="9149050" cy="44493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30130" y="1253581"/>
            <a:ext cx="6264989" cy="3077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Le tableau de bord avec les « essentiels »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E9BF0C-A622-5DCD-CB8C-5AD749A523E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80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/>
          </p:nvPr>
        </p:nvSpPr>
        <p:spPr>
          <a:xfrm>
            <a:off x="657546" y="1061753"/>
            <a:ext cx="8375618" cy="4483944"/>
          </a:xfrm>
        </p:spPr>
        <p:txBody>
          <a:bodyPr lIns="0" tIns="0" rIns="0" bIns="0" anchor="ctr">
            <a:noAutofit/>
          </a:bodyPr>
          <a:lstStyle/>
          <a:p>
            <a:endParaRPr lang="fr-FR" sz="1400" b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1 : Mobilisation des données ressources disponibles </a:t>
            </a:r>
          </a:p>
          <a:p>
            <a:endParaRPr lang="fr-FR" sz="1400" b="1" i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Points de vigilance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Périmètres des espaces d'Activités Economiques : </a:t>
            </a:r>
            <a:r>
              <a:rPr lang="fr-FR" sz="1400">
                <a:solidFill>
                  <a:srgbClr val="139767"/>
                </a:solidFill>
                <a:latin typeface="Segoe UI Light"/>
                <a:cs typeface="Segoe UI Light"/>
              </a:rPr>
              <a:t>les zones réglementaires inscrites dans les documents d'urbanisme ont évolué </a:t>
            </a:r>
            <a:r>
              <a:rPr lang="fr-FR" sz="1400">
                <a:solidFill>
                  <a:schemeClr val="bg2"/>
                </a:solidFill>
                <a:latin typeface="Segoe UI Light"/>
                <a:cs typeface="Segoe UI Light"/>
              </a:rPr>
              <a:t>depuis la constitution de cette base. Elles sont par ailleurs amenées à évoluer avec les documents en cours d'élaboration, de modification ou de révision.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400">
              <a:solidFill>
                <a:schemeClr val="bg2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Etablissements : le </a:t>
            </a:r>
            <a:r>
              <a:rPr lang="fr-FR" sz="1400">
                <a:solidFill>
                  <a:srgbClr val="139767"/>
                </a:solidFill>
                <a:latin typeface="Segoe UI Light"/>
                <a:cs typeface="Segoe UI Light"/>
              </a:rPr>
              <a:t>redressement de la géolocalisation des établissements </a:t>
            </a: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(BAN, la BANO (OSM) et Points d’Intérêt (POI) d’</a:t>
            </a:r>
            <a:r>
              <a:rPr lang="fr-FR" sz="1400" err="1">
                <a:solidFill>
                  <a:schemeClr val="accent1"/>
                </a:solidFill>
                <a:latin typeface="Segoe UI Light"/>
                <a:cs typeface="Segoe UI Light"/>
              </a:rPr>
              <a:t>OpenStreetMap</a:t>
            </a: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) n’est pas suffisant pour un croisement spatial à l’UF/parcelle. 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Calcul du taux de vacance (LOCOMVAC) : Pré-traitement indispensable sur la donnée pour</a:t>
            </a:r>
            <a:r>
              <a:rPr lang="fr-FR" sz="1400">
                <a:solidFill>
                  <a:srgbClr val="139767"/>
                </a:solidFill>
                <a:latin typeface="Segoe UI Light"/>
                <a:cs typeface="Segoe UI Light"/>
              </a:rPr>
              <a:t> évacuer les occupants exonérés, les locaux commerciaux non réellement vacants et la vacance de courte durée notamment. </a:t>
            </a:r>
          </a:p>
          <a:p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20B0604020202020204" pitchFamily="34" charset="0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Flou autour du recensement des zones d'activités touristiques. </a:t>
            </a: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7546" y="105266"/>
            <a:ext cx="8037880" cy="1144800"/>
          </a:xfrm>
        </p:spPr>
        <p:txBody>
          <a:bodyPr/>
          <a:lstStyle/>
          <a:p>
            <a:pPr algn="l"/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sp>
        <p:nvSpPr>
          <p:cNvPr id="7" name="Rectangle 6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B266BF-9071-DF99-B77A-D1419BA1FA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9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201" y="2051643"/>
            <a:ext cx="4247516" cy="336460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7546" y="105266"/>
            <a:ext cx="8037880" cy="1144800"/>
          </a:xfrm>
        </p:spPr>
        <p:txBody>
          <a:bodyPr/>
          <a:lstStyle/>
          <a:p>
            <a:pPr algn="l"/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sp>
        <p:nvSpPr>
          <p:cNvPr id="7" name="Rectangle 6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571928" y="1252824"/>
            <a:ext cx="6490879" cy="307777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Points de vigilance : le repérage des locaux commerciaux vacants « non avérés »</a:t>
            </a:r>
            <a:endParaRPr lang="fr-FR" sz="1400">
              <a:solidFill>
                <a:schemeClr val="accent1"/>
              </a:solidFill>
              <a:latin typeface="Segoe UI Light"/>
              <a:cs typeface="Segoe UI Ligh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65331" y="5131808"/>
            <a:ext cx="1295547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1200">
                <a:latin typeface="Segoe UI Light"/>
              </a:rPr>
              <a:t>Fichier </a:t>
            </a:r>
            <a:r>
              <a:rPr lang="fr-FR" sz="1200" err="1">
                <a:latin typeface="Segoe UI Light"/>
              </a:rPr>
              <a:t>Locomvac</a:t>
            </a:r>
            <a:endParaRPr lang="fr-FR" sz="1200">
              <a:latin typeface="Segoe UI Light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/>
          <a:srcRect r="2107"/>
          <a:stretch/>
        </p:blipFill>
        <p:spPr>
          <a:xfrm>
            <a:off x="7061197" y="2051639"/>
            <a:ext cx="1835153" cy="3120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r="1471"/>
          <a:stretch/>
        </p:blipFill>
        <p:spPr>
          <a:xfrm>
            <a:off x="660950" y="1864104"/>
            <a:ext cx="1917154" cy="3248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oneTexte 11"/>
          <p:cNvSpPr txBox="1"/>
          <p:nvPr/>
        </p:nvSpPr>
        <p:spPr>
          <a:xfrm>
            <a:off x="7253527" y="5208864"/>
            <a:ext cx="136768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fr-FR" sz="1200">
                <a:latin typeface="Segoe UI Light"/>
              </a:rPr>
              <a:t>Analyse du foncier</a:t>
            </a:r>
          </a:p>
          <a:p>
            <a:pPr algn="ctr"/>
            <a:r>
              <a:rPr lang="fr-FR" sz="1200">
                <a:latin typeface="Segoe UI Light"/>
              </a:rPr>
              <a:t> (cadastre)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7205" y="4328649"/>
            <a:ext cx="1968893" cy="1760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/>
          <p:cNvSpPr txBox="1"/>
          <p:nvPr/>
        </p:nvSpPr>
        <p:spPr>
          <a:xfrm>
            <a:off x="2762823" y="6146711"/>
            <a:ext cx="184217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fr-FR" sz="1200">
                <a:latin typeface="Segoe UI Light"/>
              </a:rPr>
              <a:t>Fichier des établissements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6631" y="2165520"/>
            <a:ext cx="1466558" cy="3854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716733" y="4590392"/>
            <a:ext cx="728750" cy="2330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cxnSp>
        <p:nvCxnSpPr>
          <p:cNvPr id="21" name="Connecteur droit avec flèche 20"/>
          <p:cNvCxnSpPr>
            <a:stCxn id="14" idx="3"/>
          </p:cNvCxnSpPr>
          <p:nvPr/>
        </p:nvCxnSpPr>
        <p:spPr>
          <a:xfrm flipV="1">
            <a:off x="4646094" y="3246120"/>
            <a:ext cx="390726" cy="1962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11" idx="3"/>
          </p:cNvCxnSpPr>
          <p:nvPr/>
        </p:nvCxnSpPr>
        <p:spPr>
          <a:xfrm>
            <a:off x="2578104" y="3488284"/>
            <a:ext cx="2009136" cy="167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10" idx="1"/>
          </p:cNvCxnSpPr>
          <p:nvPr/>
        </p:nvCxnSpPr>
        <p:spPr>
          <a:xfrm flipH="1">
            <a:off x="5676900" y="3612017"/>
            <a:ext cx="1384297" cy="1370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186060" y="3426408"/>
            <a:ext cx="1500805" cy="3683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0AEB441-EC70-9848-5B0E-832E0D9F88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5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81644" y="1158076"/>
            <a:ext cx="8229240" cy="5122035"/>
          </a:xfrm>
        </p:spPr>
        <p:txBody>
          <a:bodyPr anchor="t">
            <a:normAutofit/>
          </a:bodyPr>
          <a:lstStyle/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2 : Phase de consultation des propriétaires et occupants </a:t>
            </a:r>
            <a:endParaRPr lang="fr-FR" sz="1600"/>
          </a:p>
          <a:p>
            <a:endParaRPr lang="fr-FR" sz="1400" b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b="1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Préparation : création d’un formulaire en ligne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6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>
                <a:latin typeface="Segoe UI Light"/>
                <a:cs typeface="Segoe UI Light"/>
              </a:rPr>
              <a:t> </a:t>
            </a:r>
            <a:r>
              <a:rPr lang="fr-FR" sz="1400" b="1">
                <a:latin typeface="Segoe UI Light"/>
                <a:cs typeface="Segoe UI Light"/>
                <a:hlinkClick r:id="rId3"/>
              </a:rPr>
              <a:t>https://arcg.is/0uDPL5</a:t>
            </a:r>
            <a:endParaRPr lang="fr-FR" sz="1400" b="1">
              <a:latin typeface="Segoe UI Light"/>
              <a:cs typeface="Segoe UI Light"/>
            </a:endParaRPr>
          </a:p>
          <a:p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lvl="6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Plateforme :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ArcGIS Survey 123 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sur ArcGIS Online (accès public).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6"/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lvl="6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Contenu :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10/15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 questions emboitées (temps de réponse estimé à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5mn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).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6"/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lvl="6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Cibles :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Propriétaire bailleur 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/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Propriétaire occupant 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/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Locataire occupant.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6"/>
            <a:endParaRPr lang="fr-FR" sz="1400" b="1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lvl="6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Réponse :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1 formulaire par terrain 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(terrain non bâti) et/ou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 1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 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formulaire par local 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(terrain bâti).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6"/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lvl="6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Géolocalisation :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ponctuelle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 (terrain ou local).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6"/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lvl="6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Précautions :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Sécurisation des données récoltées 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(caractère personnelle et localisation) + </a:t>
            </a: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RGPD.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lvl="6" indent="-285750">
              <a:buFont typeface="Wingdings"/>
              <a:buChar char="ü"/>
            </a:pPr>
            <a:endParaRPr lang="fr-FR" sz="1400" b="1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lvl="6" indent="-285750">
              <a:buFont typeface="Wingdings"/>
              <a:buChar char="ü"/>
            </a:pPr>
            <a:endParaRPr lang="fr-FR" sz="1400" b="1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r>
              <a:rPr lang="fr-FR" sz="1400" i="1">
                <a:solidFill>
                  <a:schemeClr val="tx2"/>
                </a:solidFill>
                <a:latin typeface="Segoe UI Light"/>
                <a:cs typeface="Segoe UI Light"/>
              </a:rPr>
              <a:t>Lancement des travaux en novembre 2022 en collaboration avec la CCIAMP</a:t>
            </a:r>
            <a:endParaRPr lang="fr-FR" sz="1400">
              <a:solidFill>
                <a:schemeClr val="tx2"/>
              </a:solidFill>
            </a:endParaRPr>
          </a:p>
          <a:p>
            <a:endParaRPr lang="fr-FR" sz="1400" i="1">
              <a:solidFill>
                <a:schemeClr val="tx2"/>
              </a:solidFill>
              <a:latin typeface="Segoe UI Light"/>
              <a:cs typeface="Segoe UI Light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644" y="97273"/>
            <a:ext cx="8229240" cy="86921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864531" y="4"/>
            <a:ext cx="1279469" cy="8105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BB0A4D-A610-9AD5-9B19-992829D184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18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81644" y="1132390"/>
            <a:ext cx="8229240" cy="5122035"/>
          </a:xfrm>
        </p:spPr>
        <p:txBody>
          <a:bodyPr anchor="t">
            <a:normAutofit/>
          </a:bodyPr>
          <a:lstStyle/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2 : Phase de consultation des propriétaires et occupants </a:t>
            </a:r>
            <a:endParaRPr lang="fr-FR" sz="1600"/>
          </a:p>
          <a:p>
            <a:endParaRPr lang="fr-FR" sz="1600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Préparation : création d’un formulaire en ligne </a:t>
            </a: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644" y="140082"/>
            <a:ext cx="8229240" cy="86921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900505" y="4"/>
            <a:ext cx="1243495" cy="7797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25" y="2120131"/>
            <a:ext cx="7995478" cy="37948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E4DAE3-596D-3E6F-486B-10B85B4FA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83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81644" y="1132390"/>
            <a:ext cx="8229240" cy="5122035"/>
          </a:xfrm>
        </p:spPr>
        <p:txBody>
          <a:bodyPr>
            <a:normAutofit/>
          </a:bodyPr>
          <a:lstStyle/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2 : Phase de consultation des propriétaires et occupants </a:t>
            </a:r>
            <a:endParaRPr lang="fr-FR"/>
          </a:p>
          <a:p>
            <a:endParaRPr lang="fr-FR" sz="1600" b="1" i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endParaRPr lang="fr-FR" sz="1600" i="1">
              <a:solidFill>
                <a:schemeClr val="tx2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Lancement : campagne de communication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/>
              <a:buChar char="ü"/>
            </a:pPr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E-mails aux élus des communes</a:t>
            </a:r>
          </a:p>
          <a:p>
            <a:pPr marL="285750" indent="-285750">
              <a:buFont typeface="Wingdings"/>
              <a:buChar char="ü"/>
            </a:pPr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Création d'un page dédiée sur le site internet MAMP (avec lien vers le formulaire)</a:t>
            </a:r>
          </a:p>
          <a:p>
            <a:pPr algn="just"/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 algn="just">
              <a:buFont typeface="Wingdings"/>
              <a:buChar char="ü"/>
            </a:pPr>
            <a:r>
              <a:rPr lang="fr-FR" sz="1400">
                <a:solidFill>
                  <a:srgbClr val="139767"/>
                </a:solidFill>
                <a:latin typeface="Segoe UI Light"/>
                <a:cs typeface="Segoe UI Light"/>
              </a:rPr>
              <a:t>E-mailing aux établissements implantés en ZAE</a:t>
            </a:r>
            <a:r>
              <a:rPr lang="fr-FR" sz="1400">
                <a:latin typeface="Segoe UI Light"/>
                <a:cs typeface="Segoe UI Light"/>
              </a:rPr>
              <a:t> (relance à mi-parcours), relais par les collaborateurs et élus CCIAMP auprès des </a:t>
            </a:r>
            <a:r>
              <a:rPr lang="fr-FR" sz="1400">
                <a:solidFill>
                  <a:srgbClr val="139767"/>
                </a:solidFill>
                <a:latin typeface="Segoe UI Light"/>
                <a:cs typeface="Segoe UI Light"/>
              </a:rPr>
              <a:t>représentants des associations d'entreprises et de ZA et des fédérations/groupements</a:t>
            </a:r>
            <a:r>
              <a:rPr lang="fr-FR" sz="1400">
                <a:latin typeface="Segoe UI Light"/>
                <a:cs typeface="Segoe UI Light"/>
              </a:rPr>
              <a:t> professionnels</a:t>
            </a:r>
          </a:p>
          <a:p>
            <a:pPr marL="285750" indent="-285750" algn="just">
              <a:buFont typeface="Wingdings"/>
              <a:buChar char="ü"/>
            </a:pPr>
            <a:endParaRPr lang="fr-FR" sz="1400">
              <a:latin typeface="Segoe UI Light"/>
              <a:cs typeface="Segoe UI Light"/>
            </a:endParaRPr>
          </a:p>
          <a:p>
            <a:pPr marL="285750" indent="-285750" algn="just">
              <a:buFont typeface="Wingdings"/>
              <a:buChar char="ü"/>
            </a:pPr>
            <a:r>
              <a:rPr lang="fr-FR" sz="1400">
                <a:latin typeface="Segoe UI Light"/>
                <a:cs typeface="Segoe UI Light"/>
              </a:rPr>
              <a:t>Post sur LinkedIn. </a:t>
            </a:r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 algn="just">
              <a:buFont typeface="Wingdings"/>
              <a:buChar char="ü"/>
            </a:pPr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 algn="just">
              <a:buFont typeface="Wingdings"/>
              <a:buChar char="ü"/>
            </a:pPr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algn="just"/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Période de consultation : 01 février au 17 mars 2023 (+de 30 jours). </a:t>
            </a:r>
            <a:endParaRPr lang="fr-FR" sz="1400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6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644" y="140082"/>
            <a:ext cx="8229240" cy="86921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EC3E9B-8C9D-F421-4032-A2F35E10C8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72426" y="1003341"/>
            <a:ext cx="8229240" cy="5122035"/>
          </a:xfrm>
        </p:spPr>
        <p:txBody>
          <a:bodyPr anchor="t">
            <a:normAutofit/>
          </a:bodyPr>
          <a:lstStyle/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2 : Phase de consultation des propriétaires et occupants </a:t>
            </a:r>
            <a:endParaRPr lang="fr-FR" sz="1600"/>
          </a:p>
          <a:p>
            <a:endParaRPr lang="fr-FR" sz="1600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426" y="66340"/>
            <a:ext cx="8229240" cy="86921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900505" y="4"/>
            <a:ext cx="1243495" cy="7797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E4DAE3-596D-3E6F-486B-10B85B4FA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  <p:pic>
        <p:nvPicPr>
          <p:cNvPr id="7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0B3E906B-BD5C-A6A0-A279-FB6804BE52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1" r="1225" b="16145"/>
          <a:stretch/>
        </p:blipFill>
        <p:spPr>
          <a:xfrm>
            <a:off x="5184757" y="1408470"/>
            <a:ext cx="3643067" cy="4687954"/>
          </a:xfrm>
          <a:prstGeom prst="rect">
            <a:avLst/>
          </a:prstGeom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97AC5CA5-326E-6831-4500-E21F3312A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01" y="1054346"/>
            <a:ext cx="5565313" cy="937181"/>
          </a:xfrm>
        </p:spPr>
        <p:txBody>
          <a:bodyPr anchor="t">
            <a:normAutofit/>
          </a:bodyPr>
          <a:lstStyle/>
          <a:p>
            <a:endParaRPr lang="fr-FR" sz="1600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endParaRPr lang="fr-FR" sz="1600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Lancement : campagne de communication</a:t>
            </a: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pic>
        <p:nvPicPr>
          <p:cNvPr id="11" name="Image 11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BFE9C684-89CD-F5E6-2D62-CFAB9DC1E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109" y="1776985"/>
            <a:ext cx="3499055" cy="431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13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07902" y="975688"/>
            <a:ext cx="8404377" cy="5122035"/>
          </a:xfrm>
        </p:spPr>
        <p:txBody>
          <a:bodyPr>
            <a:normAutofit/>
          </a:bodyPr>
          <a:lstStyle/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2 : Phase de consultation des propriétaires et occupants </a:t>
            </a:r>
            <a:endParaRPr lang="fr-FR"/>
          </a:p>
          <a:p>
            <a:endParaRPr lang="fr-FR" sz="1600" b="1" i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endParaRPr lang="fr-FR" sz="1600" i="1">
              <a:solidFill>
                <a:schemeClr val="tx2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Premières analyses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/>
              <a:buChar char="ü"/>
            </a:pPr>
            <a:endParaRPr lang="fr-FR" sz="1400" b="1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Moins de 200 contributions pour 1300 clics. </a:t>
            </a: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Répartition géographique et en termes d'acteurs (propriétaires, occupants) homogène. </a:t>
            </a: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Majoritairement des terrains bâtis et occupés. </a:t>
            </a:r>
          </a:p>
          <a:p>
            <a:pPr marL="285750" indent="-285750">
              <a:buFont typeface="Wingdings"/>
              <a:buChar char="ü"/>
            </a:pPr>
            <a:endParaRPr lang="fr-FR" sz="1400" b="1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Traitement envisagé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 (avec l'appui des agences d'urbanisme)</a:t>
            </a:r>
            <a:endParaRPr lang="fr-FR" sz="1400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/>
              <a:buChar char="ü"/>
            </a:pPr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Pour le calcul de la vacance : infirmer ou conforter une donnée considérée vacante dans </a:t>
            </a:r>
            <a:r>
              <a:rPr lang="fr-FR" sz="1400" err="1">
                <a:solidFill>
                  <a:schemeClr val="accent4"/>
                </a:solidFill>
                <a:latin typeface="Segoe UI Light"/>
                <a:cs typeface="Segoe UI Light"/>
              </a:rPr>
              <a:t>Locomvac</a:t>
            </a: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. </a:t>
            </a: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Pour la connaissance des activités/acteurs économiques : alimenter les bases internes MAMP et les bases régionales. </a:t>
            </a:r>
          </a:p>
          <a:p>
            <a:pPr marL="285750" indent="-285750">
              <a:buFont typeface="Wingdings"/>
              <a:buChar char="ü"/>
            </a:pPr>
            <a:endParaRPr lang="fr-FR" sz="1400">
              <a:solidFill>
                <a:schemeClr val="accent4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Points de vigilance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Difficultés à mobiliser les acteurs : 45 000 établissements en ZAE soit moins de 1% de réponses. </a:t>
            </a:r>
            <a:endParaRPr lang="fr-FR" sz="1400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Peu de contributions sur des biens vacants/inoccupés. </a:t>
            </a: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4"/>
                </a:solidFill>
                <a:latin typeface="Segoe UI Light"/>
                <a:cs typeface="Segoe UI Light"/>
              </a:rPr>
              <a:t>Besoin des communes de mieux connaître leurs entreprises. </a:t>
            </a: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7902" y="112429"/>
            <a:ext cx="8229240" cy="86921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B6BB46-0C1C-BF09-D5E5-FDAA3E9956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06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81644" y="1132390"/>
            <a:ext cx="8229240" cy="5122035"/>
          </a:xfrm>
        </p:spPr>
        <p:txBody>
          <a:bodyPr anchor="t">
            <a:normAutofit/>
          </a:bodyPr>
          <a:lstStyle/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2 : Phase de consultation des propriétaires et occupants </a:t>
            </a:r>
            <a:endParaRPr lang="fr-FR" sz="1600"/>
          </a:p>
          <a:p>
            <a:endParaRPr lang="fr-FR" sz="1600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Premières analyses </a:t>
            </a:r>
            <a:endParaRPr lang="fr-FR">
              <a:solidFill>
                <a:schemeClr val="accent4"/>
              </a:solidFill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644" y="140082"/>
            <a:ext cx="8229240" cy="86921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900505" y="4"/>
            <a:ext cx="1243495" cy="7797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E4DAE3-596D-3E6F-486B-10B85B4FA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  <p:pic>
        <p:nvPicPr>
          <p:cNvPr id="9" name="Image 9" descr="Une image contenant graphique, diagramme circulaire&#10;&#10;Description générée automatiquement">
            <a:extLst>
              <a:ext uri="{FF2B5EF4-FFF2-40B4-BE49-F238E27FC236}">
                <a16:creationId xmlns:a16="http://schemas.microsoft.com/office/drawing/2014/main" id="{69D9B16E-DDF9-1701-4BAA-E94C01928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337" y="1461390"/>
            <a:ext cx="4238913" cy="4603401"/>
          </a:xfrm>
          <a:prstGeom prst="rect">
            <a:avLst/>
          </a:prstGeom>
        </p:spPr>
      </p:pic>
      <p:pic>
        <p:nvPicPr>
          <p:cNvPr id="4" name="Image 6" descr="Une image contenant table&#10;&#10;Description générée automatiquement">
            <a:extLst>
              <a:ext uri="{FF2B5EF4-FFF2-40B4-BE49-F238E27FC236}">
                <a16:creationId xmlns:a16="http://schemas.microsoft.com/office/drawing/2014/main" id="{2E550988-1818-3E08-42B2-1BFD3B80A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382" y="1934279"/>
            <a:ext cx="2896966" cy="413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22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81644" y="1132390"/>
            <a:ext cx="8229240" cy="5122035"/>
          </a:xfrm>
        </p:spPr>
        <p:txBody>
          <a:bodyPr anchor="t">
            <a:normAutofit/>
          </a:bodyPr>
          <a:lstStyle/>
          <a:p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2 : Phase de consultation des propriétaires et occupants </a:t>
            </a:r>
            <a:endParaRPr lang="fr-FR" sz="1600"/>
          </a:p>
          <a:p>
            <a:endParaRPr lang="fr-FR" sz="1600" b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4"/>
                </a:solidFill>
                <a:latin typeface="Segoe UI Light"/>
                <a:cs typeface="Segoe UI Light"/>
              </a:rPr>
              <a:t>Premières analyses </a:t>
            </a:r>
            <a:endParaRPr lang="fr-FR">
              <a:solidFill>
                <a:schemeClr val="accent4"/>
              </a:solidFill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b="1">
              <a:solidFill>
                <a:schemeClr val="accent4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1644" y="140082"/>
            <a:ext cx="8229240" cy="86921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900505" y="4"/>
            <a:ext cx="1243495" cy="7797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AE4DAE3-596D-3E6F-486B-10B85B4FA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  <p:pic>
        <p:nvPicPr>
          <p:cNvPr id="4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63B963EE-8725-0E2C-C6E8-43220B9C1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78" y="1845863"/>
            <a:ext cx="7740281" cy="431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09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860" y="71525"/>
            <a:ext cx="8013580" cy="1144800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709731" y="976701"/>
            <a:ext cx="8350370" cy="5070175"/>
          </a:xfrm>
        </p:spPr>
        <p:txBody>
          <a:bodyPr>
            <a:normAutofit/>
          </a:bodyPr>
          <a:lstStyle/>
          <a:p>
            <a:pPr fontAlgn="base"/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3 : Calcul du taux de vacance </a:t>
            </a:r>
            <a:endParaRPr lang="fr-FR" sz="1600" b="1" i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fontAlgn="base"/>
            <a:endParaRPr lang="fr-FR" sz="1600" b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Données ressources mobilisées </a:t>
            </a: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Fichier LOCOMVAC 2021 (DGFIP).</a:t>
            </a:r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fontAlgn="base"/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Traitement et vérification envisagé : </a:t>
            </a: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Filtrage du Fichier LOCOMVAC. </a:t>
            </a: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Croisement avec : les données IMEFU, les données du service fiscalité MAMP, les retours de la consultation.  </a:t>
            </a: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fontAlgn="base"/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Points de vigilance </a:t>
            </a: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fontAlgn="base">
              <a:buFont typeface="Wingdings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Calcul du taux de vacance demandé par la loi</a:t>
            </a: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fontAlgn="base">
              <a:buFont typeface="Wingdings"/>
              <a:buChar char="ü"/>
            </a:pPr>
            <a:endParaRPr lang="fr-FR" sz="1400">
              <a:solidFill>
                <a:srgbClr val="00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fontAlgn="base"/>
            <a:br>
              <a:rPr lang="fr-FR"/>
            </a:br>
            <a:r>
              <a:rPr lang="fr-FR" sz="1400">
                <a:latin typeface="Segoe UI Light"/>
                <a:cs typeface="Segoe UI Light"/>
              </a:rPr>
              <a:t>Lancement des travaux fin 2022 avec l'appui des agences d'urbanisme. </a:t>
            </a:r>
          </a:p>
        </p:txBody>
      </p:sp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58F0CA3-5A3C-AA91-1ECB-3E73EDFC19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42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2860" y="172920"/>
            <a:ext cx="8013580" cy="849833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Réponse à l’obligation réglementaire </a:t>
            </a:r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72860" y="1124184"/>
            <a:ext cx="8350370" cy="4765990"/>
          </a:xfrm>
        </p:spPr>
        <p:txBody>
          <a:bodyPr>
            <a:normAutofit lnSpcReduction="10000"/>
          </a:bodyPr>
          <a:lstStyle/>
          <a:p>
            <a:pPr fontAlgn="base"/>
            <a:r>
              <a:rPr lang="fr-FR" sz="1600" b="1">
                <a:solidFill>
                  <a:srgbClr val="139767"/>
                </a:solidFill>
                <a:latin typeface="Segoe UI Light"/>
                <a:cs typeface="Segoe UI Light"/>
              </a:rPr>
              <a:t>Etape 4 : Stabilisation de l’inventaire</a:t>
            </a:r>
            <a:endParaRPr lang="fr-FR" sz="1600" b="1" i="1">
              <a:solidFill>
                <a:srgbClr val="139767"/>
              </a:solidFill>
              <a:latin typeface="Segoe UI Light"/>
              <a:cs typeface="Segoe UI Light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fr-FR" sz="16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6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Stabilisation du tableau de bord </a:t>
            </a: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fontAlgn="base"/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Intégration des données SIG actualisées</a:t>
            </a: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Note de synthèse </a:t>
            </a: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(avec l'appui des agences d'urbanisme)</a:t>
            </a: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>
              <a:buFont typeface="Wingdings" panose="020B0604020202020204" pitchFamily="34" charset="0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Données générales sur les ZAE du territoire. </a:t>
            </a:r>
          </a:p>
          <a:p>
            <a:pPr marL="285750" indent="-285750">
              <a:buFont typeface="Wingdings" panose="020B0604020202020204" pitchFamily="34" charset="0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Eléments clés de réponse à la loi (analyse phase de consultation, taux de vacance)</a:t>
            </a:r>
          </a:p>
          <a:p>
            <a:pPr marL="285750" indent="-285750">
              <a:buFont typeface="Wingdings" panose="020B0604020202020204" pitchFamily="34" charset="0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Annexé à la délibération</a:t>
            </a:r>
          </a:p>
          <a:p>
            <a:pPr marL="285750" indent="-285750">
              <a:buFont typeface="Wingdings" panose="020B0604020202020204" pitchFamily="34" charset="0"/>
              <a:buChar char="ü"/>
            </a:pPr>
            <a:endParaRPr lang="fr-FR" sz="1400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endParaRPr lang="fr-FR" sz="1400">
              <a:solidFill>
                <a:schemeClr val="accent1"/>
              </a:solidFill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chemeClr val="accent1"/>
                </a:solidFill>
                <a:latin typeface="Segoe UI Light"/>
                <a:cs typeface="Segoe UI Light"/>
              </a:rPr>
              <a:t>Proposition d'une délibération en Conseil Métropolitain fin juin 2023</a:t>
            </a: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b="1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fontAlgn="base">
              <a:buFont typeface="Wingdings" panose="020B0604020202020204" pitchFamily="34" charset="0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Acte la réalisation effective de l'inventaire. </a:t>
            </a: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20B0604020202020204" pitchFamily="34" charset="0"/>
              <a:buChar char="ü"/>
            </a:pPr>
            <a:r>
              <a:rPr lang="fr-FR" sz="1400">
                <a:solidFill>
                  <a:schemeClr val="accent1"/>
                </a:solidFill>
                <a:latin typeface="Segoe UI Light"/>
                <a:cs typeface="Segoe UI Light"/>
              </a:rPr>
              <a:t>Aborde les perspectives de poursuite de la démarche. </a:t>
            </a:r>
            <a:endParaRPr lang="fr-FR" sz="1400">
              <a:solidFill>
                <a:schemeClr val="accent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fontAlgn="base"/>
            <a:endParaRPr lang="fr-FR" sz="1700">
              <a:solidFill>
                <a:srgbClr val="00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 fontAlgn="base"/>
            <a:br>
              <a:rPr lang="fr-FR"/>
            </a:br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C2924F4-5940-C6BE-F78F-A4A48A7293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" t="3573" r="1001" b="3275"/>
          <a:stretch/>
        </p:blipFill>
        <p:spPr>
          <a:xfrm>
            <a:off x="7799973" y="4"/>
            <a:ext cx="1344027" cy="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47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7766" y="162987"/>
            <a:ext cx="8039459" cy="730002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 Perspectives</a:t>
            </a:r>
            <a:endParaRPr lang="fr-FR" sz="2400" b="1">
              <a:solidFill>
                <a:srgbClr val="139767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37765" y="1262570"/>
            <a:ext cx="8281361" cy="4555295"/>
          </a:xfrm>
        </p:spPr>
        <p:txBody>
          <a:bodyPr lIns="0" tIns="0" rIns="0" bIns="0" anchor="t"/>
          <a:lstStyle/>
          <a:p>
            <a:r>
              <a:rPr lang="fr-FR" b="1">
                <a:solidFill>
                  <a:srgbClr val="139767"/>
                </a:solidFill>
                <a:latin typeface="Segoe UI Light"/>
                <a:cs typeface="Segoe UI Light"/>
              </a:rPr>
              <a:t>Phase 2 : passer de la réponse à la loi à la constitution d'un réel outil de suivi et d'aide à la décision </a:t>
            </a:r>
            <a:endParaRPr lang="fr-FR" b="1">
              <a:solidFill>
                <a:srgbClr val="139767"/>
              </a:solidFill>
              <a:latin typeface="Segoe UI Light"/>
              <a:cs typeface="Segoe UI Light" panose="020B0502040204020203" pitchFamily="34" charset="0"/>
            </a:endParaRPr>
          </a:p>
          <a:p>
            <a:endParaRPr lang="fr-FR" sz="1600" b="1"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</a:pPr>
            <a:r>
              <a:rPr lang="fr-FR" sz="1400" b="1">
                <a:latin typeface="Segoe UI Light"/>
                <a:cs typeface="Segoe UI Light"/>
              </a:rPr>
              <a:t>Fiabilisation et exploitation des données sur la vacance (d'ici à fin 2024) : </a:t>
            </a:r>
            <a:endParaRPr lang="fr-FR" sz="1400">
              <a:latin typeface="Segoe UI Light"/>
              <a:cs typeface="Segoe UI Light"/>
            </a:endParaRPr>
          </a:p>
          <a:p>
            <a:endParaRPr lang="fr-FR" sz="1400" b="1"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latin typeface="Segoe UI Light"/>
                <a:cs typeface="Segoe UI Light"/>
              </a:rPr>
              <a:t>Mise en place d'une catégorisation sur les locaux vacants et le foncier non bâti. </a:t>
            </a:r>
            <a:endParaRPr lang="fr-FR" sz="1400"/>
          </a:p>
          <a:p>
            <a:pPr marL="285750" indent="-285750">
              <a:buFont typeface="Wingdings"/>
              <a:buChar char="ü"/>
            </a:pPr>
            <a:r>
              <a:rPr lang="fr-FR" sz="1400">
                <a:latin typeface="Segoe UI Light"/>
                <a:cs typeface="Segoe UI Light"/>
              </a:rPr>
              <a:t>Préparation et lancement d'une vérification terrain par les services MAMP.</a:t>
            </a:r>
          </a:p>
          <a:p>
            <a:pPr marL="285750" indent="-285750">
              <a:buFont typeface="Wingdings"/>
              <a:buChar char="ü"/>
            </a:pPr>
            <a:r>
              <a:rPr lang="fr-FR" sz="1400">
                <a:latin typeface="Segoe UI Light"/>
                <a:cs typeface="Segoe UI Light"/>
              </a:rPr>
              <a:t>Exploitation des résultats. </a:t>
            </a:r>
          </a:p>
          <a:p>
            <a:pPr marL="285750" indent="-285750">
              <a:buFont typeface="Wingdings"/>
              <a:buChar char="ü"/>
            </a:pPr>
            <a:r>
              <a:rPr lang="fr-FR" sz="1400">
                <a:latin typeface="Segoe UI Light"/>
                <a:cs typeface="Segoe UI Light"/>
              </a:rPr>
              <a:t>Réalisation d'une note d'analyse sur les conditions de la vacance. </a:t>
            </a:r>
            <a:endParaRPr lang="fr-FR" sz="1400"/>
          </a:p>
          <a:p>
            <a:pPr marL="285750" indent="-285750">
              <a:buFont typeface="Wingdings"/>
              <a:buChar char="ü"/>
            </a:pPr>
            <a:endParaRPr lang="fr-FR" sz="1400">
              <a:latin typeface="Segoe UI Light"/>
              <a:cs typeface="Segoe UI Light"/>
            </a:endParaRPr>
          </a:p>
          <a:p>
            <a:endParaRPr lang="fr-FR" sz="1400" b="1"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</a:pPr>
            <a:r>
              <a:rPr lang="fr-FR" sz="1400" b="1">
                <a:latin typeface="Segoe UI Light"/>
                <a:cs typeface="Segoe UI Light"/>
              </a:rPr>
              <a:t>Vers un observatoire métropolitain pérenne : </a:t>
            </a:r>
          </a:p>
          <a:p>
            <a:endParaRPr lang="fr-FR" sz="1400">
              <a:latin typeface="Segoe UI Light"/>
              <a:cs typeface="Segoe UI Light"/>
            </a:endParaRPr>
          </a:p>
          <a:p>
            <a:pPr marL="285750" indent="-285750">
              <a:buFont typeface="Wingdings"/>
              <a:buChar char="ü"/>
            </a:pPr>
            <a:r>
              <a:rPr lang="fr-FR" sz="1400">
                <a:latin typeface="Segoe UI Light"/>
                <a:cs typeface="Segoe UI Light"/>
              </a:rPr>
              <a:t>Mise à jour du tableau de bord et travaux à engager dans le montage d'un </a:t>
            </a:r>
            <a:r>
              <a:rPr lang="fr-FR" sz="1400" b="1">
                <a:latin typeface="Segoe UI Light"/>
                <a:cs typeface="Segoe UI Light"/>
              </a:rPr>
              <a:t>observatoire.  </a:t>
            </a:r>
            <a:endParaRPr lang="fr-FR"/>
          </a:p>
          <a:p>
            <a:pPr marL="285750" indent="-285750">
              <a:buFont typeface="Wingdings"/>
              <a:buChar char="ü"/>
            </a:pPr>
            <a:r>
              <a:rPr lang="fr-FR" sz="1400">
                <a:latin typeface="Segoe UI Light"/>
                <a:cs typeface="Segoe UI Light"/>
              </a:rPr>
              <a:t>Portage technique et politique à conforter et modalités de suivi à définir. </a:t>
            </a:r>
          </a:p>
          <a:p>
            <a:endParaRPr lang="fr-FR" sz="1400" b="1">
              <a:latin typeface="Segoe UI Light"/>
              <a:cs typeface="Segoe UI Light"/>
            </a:endParaRPr>
          </a:p>
          <a:p>
            <a:pPr marL="285750" indent="-285750">
              <a:buFont typeface="Arial"/>
              <a:buChar char="•"/>
            </a:pPr>
            <a:endParaRPr lang="fr-FR" sz="1400">
              <a:latin typeface="Segoe UI Light"/>
              <a:cs typeface="Segoe UI 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b="1">
              <a:latin typeface="Segoe UI Light"/>
              <a:cs typeface="Segoe UI 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b="1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fr-FR" sz="200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7030405" y="6283372"/>
            <a:ext cx="654079" cy="410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8484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0080" y="273600"/>
            <a:ext cx="8046360" cy="1144800"/>
          </a:xfrm>
        </p:spPr>
        <p:txBody>
          <a:bodyPr/>
          <a:lstStyle/>
          <a:p>
            <a:r>
              <a:rPr lang="fr-FR" sz="2400" b="1">
                <a:solidFill>
                  <a:srgbClr val="139767"/>
                </a:solidFill>
                <a:latin typeface="Segoe UI"/>
                <a:cs typeface="Segoe UI"/>
              </a:rPr>
              <a:t>Calendrier</a:t>
            </a:r>
            <a:endParaRPr lang="fr-FR" sz="2400"/>
          </a:p>
        </p:txBody>
      </p:sp>
      <p:sp>
        <p:nvSpPr>
          <p:cNvPr id="3" name="Espace réservé du texte 2"/>
          <p:cNvSpPr>
            <a:spLocks noGrp="1"/>
          </p:cNvSpPr>
          <p:nvPr>
            <p:ph type="body"/>
          </p:nvPr>
        </p:nvSpPr>
        <p:spPr>
          <a:xfrm>
            <a:off x="640080" y="1630897"/>
            <a:ext cx="8046360" cy="397728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>
                <a:latin typeface="Segoe UI Light"/>
                <a:cs typeface="Segoe UI Light"/>
              </a:rPr>
              <a:t>21 juillet 2022 : </a:t>
            </a:r>
            <a:r>
              <a:rPr lang="fr-FR" sz="1600">
                <a:latin typeface="Segoe UI Light"/>
                <a:cs typeface="Segoe UI Light"/>
              </a:rPr>
              <a:t>Réunion de lancement (comité technique élargi)</a:t>
            </a:r>
            <a:endParaRPr lang="fr-FR" sz="1600">
              <a:solidFill>
                <a:srgbClr val="000000"/>
              </a:solidFill>
              <a:latin typeface="Segoe UI Light"/>
              <a:cs typeface="Segoe UI Light"/>
            </a:endParaRPr>
          </a:p>
          <a:p>
            <a:endParaRPr lang="fr-FR" sz="1600"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>
                <a:latin typeface="Segoe UI Light"/>
                <a:cs typeface="Segoe UI Light"/>
              </a:rPr>
              <a:t>Septembre 2022 :</a:t>
            </a:r>
            <a:r>
              <a:rPr lang="fr-FR" sz="1600">
                <a:latin typeface="Segoe UI Light"/>
                <a:cs typeface="Segoe UI Light"/>
              </a:rPr>
              <a:t> lancement des travaux sur le tableau de bord</a:t>
            </a:r>
          </a:p>
          <a:p>
            <a:endParaRPr lang="fr-FR" sz="1600"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>
                <a:latin typeface="Segoe UI Light"/>
                <a:cs typeface="Segoe UI Light"/>
              </a:rPr>
              <a:t>Décembre 2022-avril 2023 : </a:t>
            </a:r>
            <a:r>
              <a:rPr lang="fr-FR" sz="1600">
                <a:latin typeface="Segoe UI Light"/>
                <a:cs typeface="Segoe UI Light"/>
              </a:rPr>
              <a:t>Travaux sur la phase de consultation (préparation, lancement, traitement)</a:t>
            </a:r>
          </a:p>
          <a:p>
            <a:endParaRPr lang="fr-FR" sz="1600"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>
                <a:latin typeface="Segoe UI Light"/>
                <a:cs typeface="Segoe UI Light"/>
              </a:rPr>
              <a:t>Mars-mai 2023 :</a:t>
            </a:r>
            <a:r>
              <a:rPr lang="fr-FR" sz="1600">
                <a:latin typeface="Segoe UI Light"/>
                <a:cs typeface="Segoe UI Light"/>
              </a:rPr>
              <a:t> travaux sur la vacance. </a:t>
            </a:r>
          </a:p>
          <a:p>
            <a:endParaRPr lang="fr-FR" sz="1600"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>
                <a:latin typeface="Segoe UI Light"/>
                <a:cs typeface="Segoe UI Light"/>
              </a:rPr>
              <a:t>Mai-juin 2023 :</a:t>
            </a:r>
            <a:r>
              <a:rPr lang="fr-FR" sz="1600">
                <a:latin typeface="Segoe UI Light"/>
                <a:cs typeface="Segoe UI Light"/>
              </a:rPr>
              <a:t> stabilisation du tableau de bord et délibération. </a:t>
            </a:r>
          </a:p>
          <a:p>
            <a:endParaRPr lang="fr-FR" sz="1600">
              <a:latin typeface="Segoe UI Light"/>
              <a:cs typeface="Segoe UI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>
                <a:latin typeface="Segoe UI Light"/>
                <a:cs typeface="Segoe UI Light"/>
              </a:rPr>
              <a:t>D'ici à fin 2024 :</a:t>
            </a:r>
            <a:r>
              <a:rPr lang="fr-FR" sz="1600">
                <a:latin typeface="Segoe UI Light"/>
                <a:cs typeface="Segoe UI Light"/>
              </a:rPr>
              <a:t> fiabilisation des données et développement d'un un outil de suivi et d'aide à la décision.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353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7" descr="image0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6164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270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1252A3FB442D498F6FA91CB751F118" ma:contentTypeVersion="11" ma:contentTypeDescription="Crée un document." ma:contentTypeScope="" ma:versionID="b1233aee87a538463822fa3e2ac3fae7">
  <xsd:schema xmlns:xsd="http://www.w3.org/2001/XMLSchema" xmlns:xs="http://www.w3.org/2001/XMLSchema" xmlns:p="http://schemas.microsoft.com/office/2006/metadata/properties" xmlns:ns2="cb2a0586-bc9a-41fb-b038-c2514c25ec93" xmlns:ns3="13fbd013-77d9-4a17-9326-2b6c8091d262" targetNamespace="http://schemas.microsoft.com/office/2006/metadata/properties" ma:root="true" ma:fieldsID="a14b69e9db120b4fadc2a999c036d15d" ns2:_="" ns3:_="">
    <xsd:import namespace="cb2a0586-bc9a-41fb-b038-c2514c25ec93"/>
    <xsd:import namespace="13fbd013-77d9-4a17-9326-2b6c8091d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2a0586-bc9a-41fb-b038-c2514c25ec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2674cbff-a8b8-4cf8-a345-dc8e5df8c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bd013-77d9-4a17-9326-2b6c8091d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e4cf139-b845-4726-90b3-04f2829e3c4c}" ma:internalName="TaxCatchAll" ma:showField="CatchAllData" ma:web="13fbd013-77d9-4a17-9326-2b6c8091d2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fbd013-77d9-4a17-9326-2b6c8091d262">
      <UserInfo>
        <DisplayName/>
        <AccountId xsi:nil="true"/>
        <AccountType/>
      </UserInfo>
    </SharedWithUsers>
    <lcf76f155ced4ddcb4097134ff3c332f xmlns="cb2a0586-bc9a-41fb-b038-c2514c25ec93">
      <Terms xmlns="http://schemas.microsoft.com/office/infopath/2007/PartnerControls"/>
    </lcf76f155ced4ddcb4097134ff3c332f>
    <TaxCatchAll xmlns="13fbd013-77d9-4a17-9326-2b6c8091d262" xsi:nil="true"/>
  </documentManagement>
</p:properties>
</file>

<file path=customXml/itemProps1.xml><?xml version="1.0" encoding="utf-8"?>
<ds:datastoreItem xmlns:ds="http://schemas.openxmlformats.org/officeDocument/2006/customXml" ds:itemID="{31FB057B-DB2F-4035-9E87-4195F8A540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44D26E-6E9C-4EFB-9CD8-6E40256A6CDA}">
  <ds:schemaRefs>
    <ds:schemaRef ds:uri="13fbd013-77d9-4a17-9326-2b6c8091d262"/>
    <ds:schemaRef ds:uri="cb2a0586-bc9a-41fb-b038-c2514c25ec9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2CC3156-0ED3-44FF-820F-E3E1CD3DB83E}">
  <ds:schemaRefs>
    <ds:schemaRef ds:uri="13fbd013-77d9-4a17-9326-2b6c8091d262"/>
    <ds:schemaRef ds:uri="cb2a0586-bc9a-41fb-b038-c2514c25ec9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Affichage à l'écran (4:3)</PresentationFormat>
  <Slides>21</Slides>
  <Notes>18</Notes>
  <HiddenSlides>0</HiddenSlide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Office Theme</vt:lpstr>
      <vt:lpstr>1_Office Theme</vt:lpstr>
      <vt:lpstr>Présentation PowerPoint</vt:lpstr>
      <vt:lpstr>Ordre du jour</vt:lpstr>
      <vt:lpstr>1. Contexte  </vt:lpstr>
      <vt:lpstr>1. Contexte</vt:lpstr>
      <vt:lpstr>2. Réponse à l’obligation réglementaire 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2. Réponse à l’obligation réglementaire </vt:lpstr>
      <vt:lpstr>3. Perspectives</vt:lpstr>
      <vt:lpstr>Calendrier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Ginaud CHANCOCO</dc:creator>
  <cp:revision>11</cp:revision>
  <cp:lastPrinted>2022-06-07T08:54:02Z</cp:lastPrinted>
  <dcterms:modified xsi:type="dcterms:W3CDTF">2023-03-17T13:30:07Z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22</vt:i4>
  </property>
  <property fmtid="{D5CDD505-2E9C-101B-9397-08002B2CF9AE}" pid="8" name="PresentationFormat">
    <vt:lpwstr>Affichage à l'écran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30</vt:i4>
  </property>
  <property fmtid="{D5CDD505-2E9C-101B-9397-08002B2CF9AE}" pid="12" name="ContentTypeId">
    <vt:lpwstr>0x010100881252A3FB442D498F6FA91CB751F118</vt:lpwstr>
  </property>
  <property fmtid="{D5CDD505-2E9C-101B-9397-08002B2CF9AE}" pid="13" name="MediaServiceImageTags">
    <vt:lpwstr/>
  </property>
  <property fmtid="{D5CDD505-2E9C-101B-9397-08002B2CF9AE}" pid="14" name="ComplianceAssetId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</Properties>
</file>